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49" r:id="rId2"/>
  </p:sldMasterIdLst>
  <p:notesMasterIdLst>
    <p:notesMasterId r:id="rId23"/>
  </p:notesMasterIdLst>
  <p:sldIdLst>
    <p:sldId id="265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3" r:id="rId16"/>
    <p:sldId id="285" r:id="rId17"/>
    <p:sldId id="286" r:id="rId18"/>
    <p:sldId id="287" r:id="rId19"/>
    <p:sldId id="288" r:id="rId20"/>
    <p:sldId id="290" r:id="rId21"/>
    <p:sldId id="29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6DA"/>
    <a:srgbClr val="E9D037"/>
    <a:srgbClr val="ABD8EF"/>
    <a:srgbClr val="E6E6E6"/>
    <a:srgbClr val="13C6CA"/>
    <a:srgbClr val="FFFFFF"/>
    <a:srgbClr val="DEDEDE"/>
    <a:srgbClr val="F7F7F7"/>
    <a:srgbClr val="F3F3F4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46" autoAdjust="0"/>
    <p:restoredTop sz="82703" autoAdjust="0"/>
  </p:normalViewPr>
  <p:slideViewPr>
    <p:cSldViewPr snapToGrid="0">
      <p:cViewPr varScale="1">
        <p:scale>
          <a:sx n="72" d="100"/>
          <a:sy n="72" d="100"/>
        </p:scale>
        <p:origin x="160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73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9049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A1C62-545B-4248-A350-2E4B7AB9AE9F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1049050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49051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52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9053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F6462-71A3-4B9B-A350-45E51389CB8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0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"/>
            <a:ext cx="9130473" cy="6857999"/>
          </a:xfrm>
          <a:prstGeom prst="rect">
            <a:avLst/>
          </a:prstGeom>
        </p:spPr>
      </p:pic>
      <p:sp>
        <p:nvSpPr>
          <p:cNvPr id="1048953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63757" y="2810929"/>
            <a:ext cx="4799584" cy="103928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4400" b="0" i="0" baseline="0">
                <a:solidFill>
                  <a:srgbClr val="1F447D"/>
                </a:solidFill>
                <a:latin typeface="Gill Sans MT"/>
                <a:cs typeface="Gill Sans M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cxnSp>
        <p:nvCxnSpPr>
          <p:cNvPr id="3145746" name="Straight Connector 2"/>
          <p:cNvCxnSpPr>
            <a:cxnSpLocks/>
          </p:cNvCxnSpPr>
          <p:nvPr userDrawn="1"/>
        </p:nvCxnSpPr>
        <p:spPr>
          <a:xfrm>
            <a:off x="1" y="3748543"/>
            <a:ext cx="4227871" cy="0"/>
          </a:xfrm>
          <a:prstGeom prst="line">
            <a:avLst/>
          </a:prstGeom>
          <a:ln>
            <a:solidFill>
              <a:srgbClr val="FFFFFF"/>
            </a:solidFill>
          </a:ln>
          <a:effectLst>
            <a:outerShdw blurRad="12700" dist="19939" dir="5400000" algn="tl" rotWithShape="0">
              <a:srgbClr val="000000">
                <a:alpha val="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97211" name="Picture 5" descr="line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0746736">
            <a:off x="-135151" y="4119700"/>
            <a:ext cx="9446564" cy="31475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6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"/>
            <a:ext cx="9130473" cy="6857999"/>
          </a:xfrm>
          <a:prstGeom prst="rect">
            <a:avLst/>
          </a:prstGeom>
        </p:spPr>
      </p:pic>
      <p:sp>
        <p:nvSpPr>
          <p:cNvPr id="1048961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63757" y="2810929"/>
            <a:ext cx="4799584" cy="103928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4400" b="0" i="0" baseline="0">
                <a:solidFill>
                  <a:srgbClr val="1F447D"/>
                </a:solidFill>
                <a:latin typeface="Gill Sans MT"/>
                <a:cs typeface="Gill Sans M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cxnSp>
        <p:nvCxnSpPr>
          <p:cNvPr id="3145749" name="Straight Connector 2"/>
          <p:cNvCxnSpPr>
            <a:cxnSpLocks/>
          </p:cNvCxnSpPr>
          <p:nvPr userDrawn="1"/>
        </p:nvCxnSpPr>
        <p:spPr>
          <a:xfrm>
            <a:off x="1" y="3748543"/>
            <a:ext cx="4227871" cy="0"/>
          </a:xfrm>
          <a:prstGeom prst="line">
            <a:avLst/>
          </a:prstGeom>
          <a:ln>
            <a:solidFill>
              <a:srgbClr val="FFFFFF"/>
            </a:solidFill>
          </a:ln>
          <a:effectLst>
            <a:outerShdw blurRad="12700" dist="19939" dir="5400000" algn="tl" rotWithShape="0">
              <a:srgbClr val="000000">
                <a:alpha val="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97217" name="Picture 5" descr="lines2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3821" y="4833964"/>
            <a:ext cx="12436099" cy="20867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4" name="Picture 4" descr="bg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28" y="0"/>
            <a:ext cx="9130473" cy="6858000"/>
          </a:xfrm>
          <a:prstGeom prst="rect">
            <a:avLst/>
          </a:prstGeom>
        </p:spPr>
      </p:pic>
      <p:pic>
        <p:nvPicPr>
          <p:cNvPr id="2097215" name="Picture 6" descr="7 Area Chart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46492" y="4890613"/>
            <a:ext cx="6828865" cy="2384865"/>
          </a:xfrm>
          <a:prstGeom prst="rect">
            <a:avLst/>
          </a:prstGeom>
        </p:spPr>
      </p:pic>
      <p:cxnSp>
        <p:nvCxnSpPr>
          <p:cNvPr id="3145748" name="Straight Connector 5"/>
          <p:cNvCxnSpPr>
            <a:cxnSpLocks/>
          </p:cNvCxnSpPr>
          <p:nvPr userDrawn="1"/>
        </p:nvCxnSpPr>
        <p:spPr>
          <a:xfrm>
            <a:off x="1" y="994152"/>
            <a:ext cx="4227871" cy="0"/>
          </a:xfrm>
          <a:prstGeom prst="line">
            <a:avLst/>
          </a:prstGeom>
          <a:ln>
            <a:solidFill>
              <a:srgbClr val="FFFFFF"/>
            </a:solidFill>
          </a:ln>
          <a:effectLst>
            <a:outerShdw blurRad="12700" dist="19939" dir="5400000" algn="tl" rotWithShape="0">
              <a:srgbClr val="000000">
                <a:alpha val="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959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Agenda slide</a:t>
            </a:r>
          </a:p>
        </p:txBody>
      </p:sp>
      <p:sp>
        <p:nvSpPr>
          <p:cNvPr id="1048960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457201" y="1600200"/>
            <a:ext cx="3933707" cy="4834467"/>
          </a:xfrm>
        </p:spPr>
        <p:txBody>
          <a:bodyPr/>
          <a:lstStyle>
            <a:lvl1pPr marL="0" indent="0">
              <a:buFont typeface="Arial"/>
              <a:buNone/>
              <a:defRPr baseline="0"/>
            </a:lvl1pPr>
            <a:lvl2pPr>
              <a:defRPr baseline="0"/>
            </a:lvl2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9 am</a:t>
            </a:r>
          </a:p>
          <a:p>
            <a:pPr lvl="1"/>
            <a:r>
              <a:rPr lang="en-US" dirty="0"/>
              <a:t>Agenda Item #1</a:t>
            </a:r>
          </a:p>
          <a:p>
            <a:pPr lvl="0"/>
            <a:r>
              <a:rPr lang="en-US" dirty="0"/>
              <a:t>10 am</a:t>
            </a:r>
          </a:p>
          <a:p>
            <a:pPr lvl="1"/>
            <a:r>
              <a:rPr lang="en-US" dirty="0"/>
              <a:t>Agenda Item #2</a:t>
            </a:r>
          </a:p>
          <a:p>
            <a:pPr lvl="0"/>
            <a:r>
              <a:rPr lang="en-US" dirty="0"/>
              <a:t>11:30 am</a:t>
            </a:r>
          </a:p>
          <a:p>
            <a:pPr lvl="1"/>
            <a:r>
              <a:rPr lang="en-US" dirty="0"/>
              <a:t>Agenda Item #3</a:t>
            </a:r>
          </a:p>
          <a:p>
            <a:pPr lvl="0"/>
            <a:r>
              <a:rPr lang="en-US" dirty="0"/>
              <a:t>12 pm</a:t>
            </a:r>
          </a:p>
          <a:p>
            <a:pPr lvl="1"/>
            <a:r>
              <a:rPr lang="en-US" dirty="0"/>
              <a:t>Agenda Item #4</a:t>
            </a:r>
          </a:p>
          <a:p>
            <a:pPr lvl="0"/>
            <a:r>
              <a:rPr lang="en-US" dirty="0"/>
              <a:t>1 pm</a:t>
            </a:r>
          </a:p>
          <a:p>
            <a:pPr lvl="1"/>
            <a:r>
              <a:rPr lang="en-US" dirty="0"/>
              <a:t>Agenda Item #5</a:t>
            </a:r>
          </a:p>
          <a:p>
            <a:pPr lvl="0"/>
            <a:r>
              <a:rPr lang="en-US" dirty="0"/>
              <a:t>2 pm</a:t>
            </a:r>
          </a:p>
          <a:p>
            <a:pPr lvl="1"/>
            <a:r>
              <a:rPr lang="en-US" dirty="0"/>
              <a:t>Agenda Item #6</a:t>
            </a:r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9" name="Picture 4" descr="section break slid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7232" y="-76473"/>
            <a:ext cx="9232287" cy="6934473"/>
          </a:xfrm>
          <a:prstGeom prst="rect">
            <a:avLst/>
          </a:prstGeom>
        </p:spPr>
      </p:pic>
      <p:sp>
        <p:nvSpPr>
          <p:cNvPr id="104897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" y="2819400"/>
            <a:ext cx="8686800" cy="1930400"/>
          </a:xfrm>
          <a:prstGeom prst="rect">
            <a:avLst/>
          </a:prstGeom>
        </p:spPr>
        <p:txBody>
          <a:bodyPr/>
          <a:lstStyle>
            <a:lvl1pPr>
              <a:buNone/>
              <a:defRPr sz="4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Break Slide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9" name="Picture 5" descr="bg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28" y="0"/>
            <a:ext cx="9130473" cy="6858000"/>
          </a:xfrm>
          <a:prstGeom prst="rect">
            <a:avLst/>
          </a:prstGeom>
        </p:spPr>
      </p:pic>
      <p:cxnSp>
        <p:nvCxnSpPr>
          <p:cNvPr id="3145758" name="Straight Connector 2"/>
          <p:cNvCxnSpPr>
            <a:cxnSpLocks/>
          </p:cNvCxnSpPr>
          <p:nvPr userDrawn="1"/>
        </p:nvCxnSpPr>
        <p:spPr>
          <a:xfrm>
            <a:off x="1" y="994152"/>
            <a:ext cx="4227871" cy="0"/>
          </a:xfrm>
          <a:prstGeom prst="line">
            <a:avLst/>
          </a:prstGeom>
          <a:ln>
            <a:solidFill>
              <a:srgbClr val="FFFFFF"/>
            </a:solidFill>
          </a:ln>
          <a:effectLst>
            <a:outerShdw blurRad="12700" dist="19939" dir="5400000" algn="tl" rotWithShape="0">
              <a:srgbClr val="000000">
                <a:alpha val="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995" name="Table Placeholder 8"/>
          <p:cNvSpPr>
            <a:spLocks noGrp="1"/>
          </p:cNvSpPr>
          <p:nvPr>
            <p:ph type="tbl" sz="quarter" idx="11" hasCustomPrompt="1"/>
          </p:nvPr>
        </p:nvSpPr>
        <p:spPr>
          <a:xfrm>
            <a:off x="914400" y="2616200"/>
            <a:ext cx="7315200" cy="3556000"/>
          </a:xfrm>
          <a:prstGeom prst="rect">
            <a:avLst/>
          </a:prstGeom>
        </p:spPr>
        <p:txBody>
          <a:bodyPr/>
          <a:lstStyle>
            <a:lvl1pPr>
              <a:buNone/>
              <a:defRPr sz="2800" baseline="0"/>
            </a:lvl1pPr>
          </a:lstStyle>
          <a:p>
            <a:r>
              <a:rPr lang="en-US" dirty="0"/>
              <a:t>Click to insert table</a:t>
            </a:r>
          </a:p>
        </p:txBody>
      </p:sp>
      <p:sp>
        <p:nvSpPr>
          <p:cNvPr id="1048996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1" y="1881717"/>
            <a:ext cx="3859289" cy="734483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="0" i="0" baseline="0">
                <a:solidFill>
                  <a:srgbClr val="1F447D"/>
                </a:solidFill>
                <a:latin typeface="Gill Sans MT"/>
                <a:cs typeface="Gill Sans M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8997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Table slide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1" name="Picture 5" descr="bg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28" y="0"/>
            <a:ext cx="9130473" cy="6858000"/>
          </a:xfrm>
          <a:prstGeom prst="rect">
            <a:avLst/>
          </a:prstGeom>
        </p:spPr>
      </p:pic>
      <p:cxnSp>
        <p:nvCxnSpPr>
          <p:cNvPr id="3145738" name="Straight Connector 2"/>
          <p:cNvCxnSpPr>
            <a:cxnSpLocks/>
          </p:cNvCxnSpPr>
          <p:nvPr userDrawn="1"/>
        </p:nvCxnSpPr>
        <p:spPr>
          <a:xfrm flipV="1">
            <a:off x="5876644" y="2385888"/>
            <a:ext cx="0" cy="2801997"/>
          </a:xfrm>
          <a:prstGeom prst="line">
            <a:avLst/>
          </a:prstGeom>
          <a:ln>
            <a:solidFill>
              <a:srgbClr val="FFFFFF"/>
            </a:solidFill>
          </a:ln>
          <a:effectLst>
            <a:outerShdw blurRad="12700" dist="19939" dir="21420000" algn="tl" rotWithShape="0">
              <a:srgbClr val="000000">
                <a:alpha val="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911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457200" y="1616698"/>
            <a:ext cx="5003800" cy="4633383"/>
          </a:xfrm>
          <a:prstGeom prst="rect">
            <a:avLst/>
          </a:prstGeom>
          <a:ln w="6350" cmpd="sng">
            <a:solidFill>
              <a:schemeClr val="bg1"/>
            </a:solidFill>
          </a:ln>
        </p:spPr>
        <p:txBody>
          <a:bodyPr vert="horz"/>
          <a:lstStyle>
            <a:lvl1pPr>
              <a:buNone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48912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176818" y="3228028"/>
            <a:ext cx="1905000" cy="1117721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buNone/>
              <a:defRPr sz="1400" b="0" i="0" baseline="0">
                <a:solidFill>
                  <a:srgbClr val="666666"/>
                </a:solidFill>
                <a:latin typeface="Gill Sans MT"/>
                <a:cs typeface="Gill Sans MT"/>
              </a:defRPr>
            </a:lvl1pPr>
            <a:lvl2pPr>
              <a:defRPr sz="1400">
                <a:solidFill>
                  <a:srgbClr val="666666"/>
                </a:solidFill>
                <a:latin typeface="+mn-lt"/>
              </a:defRPr>
            </a:lvl2pPr>
            <a:lvl3pPr>
              <a:defRPr sz="1400">
                <a:solidFill>
                  <a:srgbClr val="666666"/>
                </a:solidFill>
                <a:latin typeface="+mn-lt"/>
              </a:defRPr>
            </a:lvl3pPr>
            <a:lvl4pPr>
              <a:defRPr sz="1400">
                <a:solidFill>
                  <a:srgbClr val="666666"/>
                </a:solidFill>
                <a:latin typeface="+mn-lt"/>
              </a:defRPr>
            </a:lvl4pPr>
            <a:lvl5pPr>
              <a:defRPr sz="1400">
                <a:solidFill>
                  <a:srgbClr val="666666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cxnSp>
        <p:nvCxnSpPr>
          <p:cNvPr id="3145739" name="Straight Connector 7"/>
          <p:cNvCxnSpPr>
            <a:cxnSpLocks/>
          </p:cNvCxnSpPr>
          <p:nvPr userDrawn="1"/>
        </p:nvCxnSpPr>
        <p:spPr>
          <a:xfrm>
            <a:off x="1" y="994152"/>
            <a:ext cx="4227871" cy="0"/>
          </a:xfrm>
          <a:prstGeom prst="line">
            <a:avLst/>
          </a:prstGeom>
          <a:ln>
            <a:solidFill>
              <a:srgbClr val="FFFFFF"/>
            </a:solidFill>
          </a:ln>
          <a:effectLst>
            <a:outerShdw blurRad="12700" dist="19939" dir="5400000" algn="tl" rotWithShape="0">
              <a:srgbClr val="000000">
                <a:alpha val="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913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4" name="Picture 4" descr="bg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28" y="0"/>
            <a:ext cx="9130473" cy="6858000"/>
          </a:xfrm>
          <a:prstGeom prst="rect">
            <a:avLst/>
          </a:prstGeom>
        </p:spPr>
      </p:pic>
      <p:cxnSp>
        <p:nvCxnSpPr>
          <p:cNvPr id="3145744" name="Straight Connector 5"/>
          <p:cNvCxnSpPr>
            <a:cxnSpLocks/>
          </p:cNvCxnSpPr>
          <p:nvPr userDrawn="1"/>
        </p:nvCxnSpPr>
        <p:spPr>
          <a:xfrm>
            <a:off x="1" y="994152"/>
            <a:ext cx="4227871" cy="0"/>
          </a:xfrm>
          <a:prstGeom prst="line">
            <a:avLst/>
          </a:prstGeom>
          <a:ln>
            <a:solidFill>
              <a:srgbClr val="FFFFFF"/>
            </a:solidFill>
          </a:ln>
          <a:effectLst>
            <a:outerShdw blurRad="12700" dist="19939" dir="5400000" algn="tl" rotWithShape="0">
              <a:srgbClr val="000000">
                <a:alpha val="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921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Review slide</a:t>
            </a:r>
          </a:p>
        </p:txBody>
      </p:sp>
      <p:sp>
        <p:nvSpPr>
          <p:cNvPr id="1048922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4753094" y="1600201"/>
            <a:ext cx="3933707" cy="4525433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Objective 1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2097205" name="Picture 6" descr="dot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1241061">
            <a:off x="-97120" y="3565445"/>
            <a:ext cx="3117722" cy="27945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l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2" name="Picture 2" descr="bg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28" y="0"/>
            <a:ext cx="9130473" cy="6858000"/>
          </a:xfrm>
          <a:prstGeom prst="rect">
            <a:avLst/>
          </a:prstGeom>
        </p:spPr>
      </p:pic>
      <p:cxnSp>
        <p:nvCxnSpPr>
          <p:cNvPr id="3145740" name="Straight Connector 3"/>
          <p:cNvCxnSpPr>
            <a:cxnSpLocks/>
          </p:cNvCxnSpPr>
          <p:nvPr userDrawn="1"/>
        </p:nvCxnSpPr>
        <p:spPr>
          <a:xfrm>
            <a:off x="1" y="994152"/>
            <a:ext cx="4227871" cy="0"/>
          </a:xfrm>
          <a:prstGeom prst="line">
            <a:avLst/>
          </a:prstGeom>
          <a:ln>
            <a:solidFill>
              <a:srgbClr val="FFFFFF"/>
            </a:solidFill>
          </a:ln>
          <a:effectLst>
            <a:outerShdw blurRad="12700" dist="19939" dir="5400000" algn="tl" rotWithShape="0">
              <a:srgbClr val="000000">
                <a:alpha val="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741" name="Straight Connector 7"/>
          <p:cNvCxnSpPr>
            <a:cxnSpLocks/>
          </p:cNvCxnSpPr>
          <p:nvPr userDrawn="1"/>
        </p:nvCxnSpPr>
        <p:spPr>
          <a:xfrm flipV="1">
            <a:off x="2700003" y="1885039"/>
            <a:ext cx="0" cy="1125611"/>
          </a:xfrm>
          <a:prstGeom prst="line">
            <a:avLst/>
          </a:prstGeom>
          <a:ln w="12700" cmpd="sng">
            <a:solidFill>
              <a:schemeClr val="bg1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742" name="Straight Connector 13"/>
          <p:cNvCxnSpPr>
            <a:cxnSpLocks/>
          </p:cNvCxnSpPr>
          <p:nvPr userDrawn="1"/>
        </p:nvCxnSpPr>
        <p:spPr>
          <a:xfrm flipV="1">
            <a:off x="2700003" y="3515323"/>
            <a:ext cx="0" cy="1125611"/>
          </a:xfrm>
          <a:prstGeom prst="line">
            <a:avLst/>
          </a:prstGeom>
          <a:ln w="12700" cmpd="sng">
            <a:solidFill>
              <a:schemeClr val="bg1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743" name="Straight Connector 14"/>
          <p:cNvCxnSpPr>
            <a:cxnSpLocks/>
          </p:cNvCxnSpPr>
          <p:nvPr userDrawn="1"/>
        </p:nvCxnSpPr>
        <p:spPr>
          <a:xfrm flipV="1">
            <a:off x="2700003" y="5156200"/>
            <a:ext cx="0" cy="1125611"/>
          </a:xfrm>
          <a:prstGeom prst="line">
            <a:avLst/>
          </a:prstGeom>
          <a:ln w="12700" cmpd="sng">
            <a:solidFill>
              <a:schemeClr val="bg1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914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999672" y="1832133"/>
            <a:ext cx="1397000" cy="1278467"/>
          </a:xfrm>
          <a:prstGeom prst="rect">
            <a:avLst/>
          </a:prstGeom>
          <a:ln>
            <a:solidFill>
              <a:srgbClr val="E2E2E2"/>
            </a:solidFill>
          </a:ln>
        </p:spPr>
        <p:txBody>
          <a:bodyPr vert="horz"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48915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90600" y="3449027"/>
            <a:ext cx="1397000" cy="1278467"/>
          </a:xfrm>
          <a:prstGeom prst="rect">
            <a:avLst/>
          </a:prstGeom>
          <a:ln>
            <a:solidFill>
              <a:srgbClr val="E2E2E2"/>
            </a:solidFill>
          </a:ln>
        </p:spPr>
        <p:txBody>
          <a:bodyPr vert="horz"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4891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990600" y="5079621"/>
            <a:ext cx="1397000" cy="1278467"/>
          </a:xfrm>
          <a:prstGeom prst="rect">
            <a:avLst/>
          </a:prstGeom>
          <a:ln>
            <a:solidFill>
              <a:srgbClr val="E2E2E2"/>
            </a:solidFill>
          </a:ln>
        </p:spPr>
        <p:txBody>
          <a:bodyPr vert="horz"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48917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819400" y="1969773"/>
            <a:ext cx="2243138" cy="895351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400" b="0" i="0" baseline="0">
                <a:solidFill>
                  <a:srgbClr val="666666"/>
                </a:solidFill>
                <a:latin typeface="Gill Sans MT"/>
                <a:cs typeface="Gill Sans MT"/>
              </a:defRPr>
            </a:lvl1pPr>
            <a:lvl2pPr>
              <a:defRPr sz="1400">
                <a:solidFill>
                  <a:srgbClr val="666666"/>
                </a:solidFill>
                <a:latin typeface="+mn-lt"/>
              </a:defRPr>
            </a:lvl2pPr>
            <a:lvl3pPr>
              <a:defRPr sz="1400">
                <a:solidFill>
                  <a:srgbClr val="666666"/>
                </a:solidFill>
                <a:latin typeface="+mn-lt"/>
              </a:defRPr>
            </a:lvl3pPr>
            <a:lvl4pPr>
              <a:defRPr sz="1400">
                <a:solidFill>
                  <a:srgbClr val="666666"/>
                </a:solidFill>
                <a:latin typeface="+mn-lt"/>
              </a:defRPr>
            </a:lvl4pPr>
            <a:lvl5pPr>
              <a:defRPr sz="1400">
                <a:solidFill>
                  <a:srgbClr val="666666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48918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819400" y="3616807"/>
            <a:ext cx="2243138" cy="895351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400" b="0" i="0" baseline="0">
                <a:solidFill>
                  <a:srgbClr val="666666"/>
                </a:solidFill>
                <a:latin typeface="Gill Sans MT"/>
                <a:cs typeface="Gill Sans MT"/>
              </a:defRPr>
            </a:lvl1pPr>
            <a:lvl2pPr>
              <a:defRPr sz="1400">
                <a:solidFill>
                  <a:srgbClr val="666666"/>
                </a:solidFill>
                <a:latin typeface="+mn-lt"/>
              </a:defRPr>
            </a:lvl2pPr>
            <a:lvl3pPr>
              <a:defRPr sz="1400">
                <a:solidFill>
                  <a:srgbClr val="666666"/>
                </a:solidFill>
                <a:latin typeface="+mn-lt"/>
              </a:defRPr>
            </a:lvl3pPr>
            <a:lvl4pPr>
              <a:defRPr sz="1400">
                <a:solidFill>
                  <a:srgbClr val="666666"/>
                </a:solidFill>
                <a:latin typeface="+mn-lt"/>
              </a:defRPr>
            </a:lvl4pPr>
            <a:lvl5pPr>
              <a:defRPr sz="1400">
                <a:solidFill>
                  <a:srgbClr val="666666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48919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819400" y="5275206"/>
            <a:ext cx="2243138" cy="895351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400" b="0" i="0" baseline="0">
                <a:solidFill>
                  <a:srgbClr val="666666"/>
                </a:solidFill>
                <a:latin typeface="Gill Sans MT"/>
                <a:cs typeface="Gill Sans MT"/>
              </a:defRPr>
            </a:lvl1pPr>
            <a:lvl2pPr>
              <a:defRPr sz="1400">
                <a:solidFill>
                  <a:srgbClr val="666666"/>
                </a:solidFill>
                <a:latin typeface="+mn-lt"/>
              </a:defRPr>
            </a:lvl2pPr>
            <a:lvl3pPr>
              <a:defRPr sz="1400">
                <a:solidFill>
                  <a:srgbClr val="666666"/>
                </a:solidFill>
                <a:latin typeface="+mn-lt"/>
              </a:defRPr>
            </a:lvl3pPr>
            <a:lvl4pPr>
              <a:defRPr sz="1400">
                <a:solidFill>
                  <a:srgbClr val="666666"/>
                </a:solidFill>
                <a:latin typeface="+mn-lt"/>
              </a:defRPr>
            </a:lvl4pPr>
            <a:lvl5pPr>
              <a:defRPr sz="1400">
                <a:solidFill>
                  <a:srgbClr val="666666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48920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Content/Picture slide</a:t>
            </a:r>
          </a:p>
        </p:txBody>
      </p:sp>
      <p:pic>
        <p:nvPicPr>
          <p:cNvPr id="2097203" name="Picture 15" descr="smalldots_cropper.png"/>
          <p:cNvPicPr>
            <a:picLocks noChangeAspect="1"/>
          </p:cNvPicPr>
          <p:nvPr userDrawn="1"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6071134" y="4301270"/>
            <a:ext cx="3072866" cy="25567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0" name="Picture 2" descr="bg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28" y="0"/>
            <a:ext cx="9130473" cy="6858000"/>
          </a:xfrm>
          <a:prstGeom prst="rect">
            <a:avLst/>
          </a:prstGeom>
        </p:spPr>
      </p:pic>
      <p:sp>
        <p:nvSpPr>
          <p:cNvPr id="1048980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080490" y="2108200"/>
            <a:ext cx="6336146" cy="234899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="0" i="0" baseline="0">
                <a:solidFill>
                  <a:schemeClr val="tx1"/>
                </a:solidFill>
                <a:latin typeface="Gill Sans MT"/>
                <a:cs typeface="Gill Sans MT"/>
              </a:defRPr>
            </a:lvl1pPr>
            <a:lvl2pPr>
              <a:defRPr sz="1400">
                <a:solidFill>
                  <a:srgbClr val="666666"/>
                </a:solidFill>
                <a:latin typeface="+mn-lt"/>
              </a:defRPr>
            </a:lvl2pPr>
            <a:lvl3pPr>
              <a:defRPr sz="1400">
                <a:solidFill>
                  <a:srgbClr val="666666"/>
                </a:solidFill>
                <a:latin typeface="+mn-lt"/>
              </a:defRPr>
            </a:lvl3pPr>
            <a:lvl4pPr>
              <a:defRPr sz="1400">
                <a:solidFill>
                  <a:srgbClr val="666666"/>
                </a:solidFill>
                <a:latin typeface="+mn-lt"/>
              </a:defRPr>
            </a:lvl4pPr>
            <a:lvl5pPr>
              <a:defRPr sz="1400">
                <a:solidFill>
                  <a:srgbClr val="666666"/>
                </a:solidFill>
                <a:latin typeface="+mn-lt"/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</a:pPr>
            <a:r>
              <a:rPr lang="en-US" dirty="0"/>
              <a:t>“</a:t>
            </a:r>
            <a:r>
              <a:rPr lang="en-US" dirty="0" err="1"/>
              <a:t>Lorem</a:t>
            </a:r>
            <a:r>
              <a:rPr lang="en-US" dirty="0"/>
              <a:t> ipsum dolor sit amet, consectetuer adipiscing elit. Maecenas porttitor congue massa.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“</a:t>
            </a:r>
          </a:p>
        </p:txBody>
      </p:sp>
      <p:sp>
        <p:nvSpPr>
          <p:cNvPr id="1048981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791200" y="4457198"/>
            <a:ext cx="2590800" cy="43103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0" i="1" baseline="0">
                <a:solidFill>
                  <a:schemeClr val="bg1">
                    <a:lumMod val="75000"/>
                  </a:schemeClr>
                </a:solidFill>
                <a:latin typeface="Gill Sans MT"/>
                <a:cs typeface="Gill Sans MT"/>
              </a:defRPr>
            </a:lvl1pPr>
            <a:lvl2pPr>
              <a:defRPr sz="1400">
                <a:solidFill>
                  <a:srgbClr val="666666"/>
                </a:solidFill>
                <a:latin typeface="+mn-lt"/>
              </a:defRPr>
            </a:lvl2pPr>
            <a:lvl3pPr>
              <a:defRPr sz="1400">
                <a:solidFill>
                  <a:srgbClr val="666666"/>
                </a:solidFill>
                <a:latin typeface="+mn-lt"/>
              </a:defRPr>
            </a:lvl3pPr>
            <a:lvl4pPr>
              <a:defRPr sz="1400">
                <a:solidFill>
                  <a:srgbClr val="666666"/>
                </a:solidFill>
                <a:latin typeface="+mn-lt"/>
              </a:defRPr>
            </a:lvl4pPr>
            <a:lvl5pPr>
              <a:defRPr sz="1400">
                <a:solidFill>
                  <a:srgbClr val="666666"/>
                </a:solidFill>
                <a:latin typeface="+mn-lt"/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</a:pPr>
            <a:r>
              <a:rPr lang="en-US" dirty="0"/>
              <a:t> - </a:t>
            </a:r>
            <a:r>
              <a:rPr lang="en-US" dirty="0" err="1"/>
              <a:t>Lorem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endParaRPr lang="en-US" dirty="0"/>
          </a:p>
        </p:txBody>
      </p:sp>
      <p:pic>
        <p:nvPicPr>
          <p:cNvPr id="2097221" name="Picture 5" descr="circles_lines.png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-1665409" y="2449679"/>
            <a:ext cx="6191212" cy="48692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2" name="Picture 2" descr="bg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28" y="0"/>
            <a:ext cx="9130473" cy="6858000"/>
          </a:xfrm>
          <a:prstGeom prst="rect">
            <a:avLst/>
          </a:prstGeom>
        </p:spPr>
      </p:pic>
      <p:sp>
        <p:nvSpPr>
          <p:cNvPr id="1048954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080490" y="2108200"/>
            <a:ext cx="6336146" cy="234899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="0" i="0" baseline="0">
                <a:solidFill>
                  <a:schemeClr val="tx1"/>
                </a:solidFill>
                <a:latin typeface="Gill Sans MT"/>
                <a:cs typeface="Gill Sans MT"/>
              </a:defRPr>
            </a:lvl1pPr>
            <a:lvl2pPr>
              <a:defRPr sz="1400">
                <a:solidFill>
                  <a:srgbClr val="666666"/>
                </a:solidFill>
                <a:latin typeface="+mn-lt"/>
              </a:defRPr>
            </a:lvl2pPr>
            <a:lvl3pPr>
              <a:defRPr sz="1400">
                <a:solidFill>
                  <a:srgbClr val="666666"/>
                </a:solidFill>
                <a:latin typeface="+mn-lt"/>
              </a:defRPr>
            </a:lvl3pPr>
            <a:lvl4pPr>
              <a:defRPr sz="1400">
                <a:solidFill>
                  <a:srgbClr val="666666"/>
                </a:solidFill>
                <a:latin typeface="+mn-lt"/>
              </a:defRPr>
            </a:lvl4pPr>
            <a:lvl5pPr>
              <a:defRPr sz="1400">
                <a:solidFill>
                  <a:srgbClr val="666666"/>
                </a:solidFill>
                <a:latin typeface="+mn-lt"/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</a:pPr>
            <a:r>
              <a:rPr lang="en-US" dirty="0"/>
              <a:t>“</a:t>
            </a:r>
            <a:r>
              <a:rPr lang="en-US" dirty="0" err="1"/>
              <a:t>Lorem</a:t>
            </a:r>
            <a:r>
              <a:rPr lang="en-US" dirty="0"/>
              <a:t> ipsum dolor sit amet, consectetuer adipiscing elit. Maecenas porttitor congue massa.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“</a:t>
            </a:r>
          </a:p>
        </p:txBody>
      </p:sp>
      <p:sp>
        <p:nvSpPr>
          <p:cNvPr id="1048955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791200" y="4457198"/>
            <a:ext cx="2590800" cy="43103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0" i="1" baseline="0">
                <a:solidFill>
                  <a:schemeClr val="bg1">
                    <a:lumMod val="75000"/>
                  </a:schemeClr>
                </a:solidFill>
                <a:latin typeface="Gill Sans MT"/>
                <a:cs typeface="Gill Sans MT"/>
              </a:defRPr>
            </a:lvl1pPr>
            <a:lvl2pPr>
              <a:defRPr sz="1400">
                <a:solidFill>
                  <a:srgbClr val="666666"/>
                </a:solidFill>
                <a:latin typeface="+mn-lt"/>
              </a:defRPr>
            </a:lvl2pPr>
            <a:lvl3pPr>
              <a:defRPr sz="1400">
                <a:solidFill>
                  <a:srgbClr val="666666"/>
                </a:solidFill>
                <a:latin typeface="+mn-lt"/>
              </a:defRPr>
            </a:lvl3pPr>
            <a:lvl4pPr>
              <a:defRPr sz="1400">
                <a:solidFill>
                  <a:srgbClr val="666666"/>
                </a:solidFill>
                <a:latin typeface="+mn-lt"/>
              </a:defRPr>
            </a:lvl4pPr>
            <a:lvl5pPr>
              <a:defRPr sz="1400">
                <a:solidFill>
                  <a:srgbClr val="666666"/>
                </a:solidFill>
                <a:latin typeface="+mn-lt"/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</a:pPr>
            <a:r>
              <a:rPr lang="en-US" dirty="0"/>
              <a:t> - </a:t>
            </a:r>
            <a:r>
              <a:rPr lang="en-US" dirty="0" err="1"/>
              <a:t>Lorem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endParaRPr lang="en-US" dirty="0"/>
          </a:p>
        </p:txBody>
      </p:sp>
      <p:pic>
        <p:nvPicPr>
          <p:cNvPr id="2097213" name="Picture 5" descr="lines3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4925" y="5251528"/>
            <a:ext cx="9277315" cy="16064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3" name="Picture 1" descr="bg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28" y="0"/>
            <a:ext cx="9130473" cy="6858000"/>
          </a:xfrm>
          <a:prstGeom prst="rect">
            <a:avLst/>
          </a:prstGeom>
        </p:spPr>
      </p:pic>
      <p:sp>
        <p:nvSpPr>
          <p:cNvPr id="104898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00300" y="4648199"/>
            <a:ext cx="4343400" cy="818471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ctr">
              <a:buNone/>
              <a:defRPr sz="28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Presentation Name</a:t>
            </a:r>
          </a:p>
        </p:txBody>
      </p:sp>
      <p:pic>
        <p:nvPicPr>
          <p:cNvPr id="2097224" name="Picture 4" descr="tableau_logo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440438" y="2389510"/>
            <a:ext cx="6263124" cy="14258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6" name="Picture 2" descr="bg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28" y="0"/>
            <a:ext cx="9130473" cy="6858000"/>
          </a:xfrm>
          <a:prstGeom prst="rect">
            <a:avLst/>
          </a:prstGeom>
        </p:spPr>
      </p:pic>
      <p:sp>
        <p:nvSpPr>
          <p:cNvPr id="1048923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080490" y="2108200"/>
            <a:ext cx="6336146" cy="234899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="0" i="0" baseline="0">
                <a:solidFill>
                  <a:schemeClr val="tx1"/>
                </a:solidFill>
                <a:latin typeface="Gill Sans MT"/>
                <a:cs typeface="Gill Sans MT"/>
              </a:defRPr>
            </a:lvl1pPr>
            <a:lvl2pPr>
              <a:defRPr sz="1400">
                <a:solidFill>
                  <a:srgbClr val="666666"/>
                </a:solidFill>
                <a:latin typeface="+mn-lt"/>
              </a:defRPr>
            </a:lvl2pPr>
            <a:lvl3pPr>
              <a:defRPr sz="1400">
                <a:solidFill>
                  <a:srgbClr val="666666"/>
                </a:solidFill>
                <a:latin typeface="+mn-lt"/>
              </a:defRPr>
            </a:lvl3pPr>
            <a:lvl4pPr>
              <a:defRPr sz="1400">
                <a:solidFill>
                  <a:srgbClr val="666666"/>
                </a:solidFill>
                <a:latin typeface="+mn-lt"/>
              </a:defRPr>
            </a:lvl4pPr>
            <a:lvl5pPr>
              <a:defRPr sz="1400">
                <a:solidFill>
                  <a:srgbClr val="666666"/>
                </a:solidFill>
                <a:latin typeface="+mn-lt"/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</a:pPr>
            <a:r>
              <a:rPr lang="en-US" dirty="0"/>
              <a:t>“</a:t>
            </a:r>
            <a:r>
              <a:rPr lang="en-US" dirty="0" err="1"/>
              <a:t>Lorem</a:t>
            </a:r>
            <a:r>
              <a:rPr lang="en-US" dirty="0"/>
              <a:t> ipsum dolor sit amet, consectetuer adipiscing elit. Maecenas porttitor congue massa.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“</a:t>
            </a:r>
          </a:p>
        </p:txBody>
      </p:sp>
      <p:sp>
        <p:nvSpPr>
          <p:cNvPr id="1048924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791200" y="4457198"/>
            <a:ext cx="2590800" cy="43103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0" i="1" baseline="0">
                <a:solidFill>
                  <a:schemeClr val="bg1">
                    <a:lumMod val="75000"/>
                  </a:schemeClr>
                </a:solidFill>
                <a:latin typeface="Gill Sans MT"/>
                <a:cs typeface="Gill Sans MT"/>
              </a:defRPr>
            </a:lvl1pPr>
            <a:lvl2pPr>
              <a:defRPr sz="1400">
                <a:solidFill>
                  <a:srgbClr val="666666"/>
                </a:solidFill>
                <a:latin typeface="+mn-lt"/>
              </a:defRPr>
            </a:lvl2pPr>
            <a:lvl3pPr>
              <a:defRPr sz="1400">
                <a:solidFill>
                  <a:srgbClr val="666666"/>
                </a:solidFill>
                <a:latin typeface="+mn-lt"/>
              </a:defRPr>
            </a:lvl3pPr>
            <a:lvl4pPr>
              <a:defRPr sz="1400">
                <a:solidFill>
                  <a:srgbClr val="666666"/>
                </a:solidFill>
                <a:latin typeface="+mn-lt"/>
              </a:defRPr>
            </a:lvl4pPr>
            <a:lvl5pPr>
              <a:defRPr sz="1400">
                <a:solidFill>
                  <a:srgbClr val="666666"/>
                </a:solidFill>
                <a:latin typeface="+mn-lt"/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</a:pPr>
            <a:r>
              <a:rPr lang="en-US" dirty="0"/>
              <a:t> - </a:t>
            </a:r>
            <a:r>
              <a:rPr lang="en-US" dirty="0" err="1"/>
              <a:t>Lorem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endParaRPr lang="en-US" dirty="0"/>
          </a:p>
        </p:txBody>
      </p:sp>
      <p:pic>
        <p:nvPicPr>
          <p:cNvPr id="2097207" name="Picture 5" descr="circle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7100000">
            <a:off x="-885467" y="3950357"/>
            <a:ext cx="3204408" cy="34938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4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4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91F380-DFC1-EE43-8315-69D5FCC9010D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104894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94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83E13E6-9FB0-1E4C-91E9-902D250CD8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0" name="Picture 1" descr="CompanyMtg3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48998" name="Content Placeholder 2"/>
          <p:cNvSpPr>
            <a:spLocks noGrp="1"/>
          </p:cNvSpPr>
          <p:nvPr>
            <p:ph idx="13"/>
          </p:nvPr>
        </p:nvSpPr>
        <p:spPr>
          <a:xfrm>
            <a:off x="457200" y="1612900"/>
            <a:ext cx="8229600" cy="4525963"/>
          </a:xfrm>
        </p:spPr>
        <p:txBody>
          <a:bodyPr lIns="0" tIns="0" rIns="0" bIns="0">
            <a:noAutofit/>
          </a:bodyPr>
          <a:lstStyle>
            <a:lvl1pPr>
              <a:defRPr sz="2400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defRPr>
            </a:lvl1pPr>
            <a:lvl2pPr>
              <a:defRPr sz="2400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defRPr>
            </a:lvl2pPr>
            <a:lvl3pPr>
              <a:defRPr sz="2400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defRPr>
            </a:lvl3pPr>
            <a:lvl4pPr>
              <a:defRPr sz="2400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defRPr>
            </a:lvl4pPr>
            <a:lvl5pPr>
              <a:defRPr sz="2400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48999" name="Title 1"/>
          <p:cNvSpPr>
            <a:spLocks noGrp="1"/>
          </p:cNvSpPr>
          <p:nvPr>
            <p:ph type="title"/>
          </p:nvPr>
        </p:nvSpPr>
        <p:spPr>
          <a:xfrm>
            <a:off x="457200" y="489764"/>
            <a:ext cx="8229600" cy="553998"/>
          </a:xfrm>
        </p:spPr>
        <p:txBody>
          <a:bodyPr lIns="0" tIns="0" rIns="0" bIns="0" anchor="b" anchorCtr="0">
            <a:spAutoFit/>
          </a:bodyPr>
          <a:lstStyle>
            <a:lvl1pPr algn="l">
              <a:defRPr sz="3600" b="0" i="0">
                <a:solidFill>
                  <a:srgbClr val="17306E"/>
                </a:solidFill>
                <a:latin typeface="Gill Sans MT"/>
                <a:cs typeface="Gill Sans M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5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91F380-DFC1-EE43-8315-69D5FCC9010D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104892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92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83E13E6-9FB0-1E4C-91E9-902D250CD8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986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9E7F10B-4B38-E148-8D30-C8FC5CCE27F3}" type="datetimeFigureOut">
              <a:rPr lang="zh-CN" altLang="en-US"/>
              <a:t>2020/2/22</a:t>
            </a:fld>
            <a:endParaRPr lang="zh-CN" altLang="en-US"/>
          </a:p>
        </p:txBody>
      </p:sp>
      <p:sp>
        <p:nvSpPr>
          <p:cNvPr id="104898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endParaRPr lang="zh-CN" altLang="en-US"/>
          </a:p>
        </p:txBody>
      </p:sp>
      <p:sp>
        <p:nvSpPr>
          <p:cNvPr id="104898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56088C60-E244-4745-9029-D0D71767589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9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950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951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48952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cxnSp>
        <p:nvCxnSpPr>
          <p:cNvPr id="3145745" name="直接连接符 6"/>
          <p:cNvCxnSpPr>
            <a:cxnSpLocks/>
          </p:cNvCxnSpPr>
          <p:nvPr userDrawn="1"/>
        </p:nvCxnSpPr>
        <p:spPr>
          <a:xfrm>
            <a:off x="0" y="757989"/>
            <a:ext cx="9144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209" name="图片 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64893" y="158416"/>
            <a:ext cx="1203910" cy="4978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1" name="直接连接符 6"/>
          <p:cNvCxnSpPr>
            <a:cxnSpLocks/>
          </p:cNvCxnSpPr>
          <p:nvPr userDrawn="1"/>
        </p:nvCxnSpPr>
        <p:spPr>
          <a:xfrm>
            <a:off x="653284" y="959837"/>
            <a:ext cx="8490716" cy="0"/>
          </a:xfrm>
          <a:prstGeom prst="line">
            <a:avLst/>
          </a:prstGeom>
          <a:ln w="12700">
            <a:solidFill>
              <a:srgbClr val="1F7E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组合 7"/>
          <p:cNvGrpSpPr/>
          <p:nvPr userDrawn="1"/>
        </p:nvGrpSpPr>
        <p:grpSpPr>
          <a:xfrm>
            <a:off x="335047" y="319788"/>
            <a:ext cx="657412" cy="651771"/>
            <a:chOff x="429772" y="3483978"/>
            <a:chExt cx="3089207" cy="3062690"/>
          </a:xfrm>
          <a:effectLst/>
        </p:grpSpPr>
        <p:sp>
          <p:nvSpPr>
            <p:cNvPr id="1048965" name="椭圆 8"/>
            <p:cNvSpPr/>
            <p:nvPr/>
          </p:nvSpPr>
          <p:spPr>
            <a:xfrm rot="11649094">
              <a:off x="1044644" y="4115467"/>
              <a:ext cx="1784794" cy="1784794"/>
            </a:xfrm>
            <a:prstGeom prst="ellipse">
              <a:avLst/>
            </a:prstGeom>
            <a:solidFill>
              <a:srgbClr val="3CA7D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2" name="组合 9"/>
            <p:cNvGrpSpPr/>
            <p:nvPr/>
          </p:nvGrpSpPr>
          <p:grpSpPr>
            <a:xfrm rot="641267">
              <a:off x="554209" y="3624821"/>
              <a:ext cx="2764766" cy="2756466"/>
              <a:chOff x="3304086" y="619425"/>
              <a:chExt cx="1604553" cy="1599735"/>
            </a:xfrm>
          </p:grpSpPr>
          <p:sp>
            <p:nvSpPr>
              <p:cNvPr id="1048966" name="空心弧 11"/>
              <p:cNvSpPr/>
              <p:nvPr/>
            </p:nvSpPr>
            <p:spPr>
              <a:xfrm rot="751630">
                <a:off x="3312501" y="619425"/>
                <a:ext cx="1580950" cy="1594625"/>
              </a:xfrm>
              <a:prstGeom prst="blockArc">
                <a:avLst>
                  <a:gd name="adj1" fmla="val 9735511"/>
                  <a:gd name="adj2" fmla="val 17941762"/>
                  <a:gd name="adj3" fmla="val 19817"/>
                </a:avLst>
              </a:prstGeom>
              <a:gradFill>
                <a:gsLst>
                  <a:gs pos="0">
                    <a:schemeClr val="bg1">
                      <a:lumMod val="80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42900" dist="76200" dir="5400000" algn="t" rotWithShape="0">
                  <a:prstClr val="black">
                    <a:alpha val="2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8967" name="空心弧 12"/>
              <p:cNvSpPr/>
              <p:nvPr/>
            </p:nvSpPr>
            <p:spPr>
              <a:xfrm rot="17861136">
                <a:off x="3310924" y="631372"/>
                <a:ext cx="1580950" cy="1594625"/>
              </a:xfrm>
              <a:prstGeom prst="blockArc">
                <a:avLst>
                  <a:gd name="adj1" fmla="val 9113248"/>
                  <a:gd name="adj2" fmla="val 15878859"/>
                  <a:gd name="adj3" fmla="val 20282"/>
                </a:avLst>
              </a:prstGeom>
              <a:gradFill>
                <a:gsLst>
                  <a:gs pos="0">
                    <a:srgbClr val="3CA7DB"/>
                  </a:gs>
                  <a:gs pos="100000">
                    <a:srgbClr val="2186B9"/>
                  </a:gs>
                </a:gsLst>
                <a:lin ang="10800000" scaled="0"/>
              </a:gradFill>
              <a:ln>
                <a:noFill/>
              </a:ln>
              <a:effectLst>
                <a:outerShdw blurRad="520700" dist="38100" dir="13500000" algn="br" rotWithShape="0">
                  <a:prstClr val="black">
                    <a:alpha val="2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8968" name="空心弧 13"/>
              <p:cNvSpPr/>
              <p:nvPr/>
            </p:nvSpPr>
            <p:spPr>
              <a:xfrm rot="8330667">
                <a:off x="3327689" y="621655"/>
                <a:ext cx="1580950" cy="1594625"/>
              </a:xfrm>
              <a:prstGeom prst="blockArc">
                <a:avLst>
                  <a:gd name="adj1" fmla="val 9708042"/>
                  <a:gd name="adj2" fmla="val 18830266"/>
                  <a:gd name="adj3" fmla="val 19972"/>
                </a:avLst>
              </a:prstGeom>
              <a:gradFill>
                <a:gsLst>
                  <a:gs pos="0">
                    <a:srgbClr val="1F7EAD"/>
                  </a:gs>
                  <a:gs pos="100000">
                    <a:srgbClr val="3CA7DB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48969" name="空心弧 10"/>
            <p:cNvSpPr/>
            <p:nvPr/>
          </p:nvSpPr>
          <p:spPr>
            <a:xfrm rot="14086028">
              <a:off x="443031" y="3470719"/>
              <a:ext cx="3062690" cy="3089207"/>
            </a:xfrm>
            <a:prstGeom prst="blockArc">
              <a:avLst>
                <a:gd name="adj1" fmla="val 18948992"/>
                <a:gd name="adj2" fmla="val 18927051"/>
                <a:gd name="adj3" fmla="val 641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48970" name="文本框 14"/>
          <p:cNvSpPr txBox="1"/>
          <p:nvPr userDrawn="1"/>
        </p:nvSpPr>
        <p:spPr>
          <a:xfrm>
            <a:off x="462863" y="523038"/>
            <a:ext cx="524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博易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7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"/>
            <a:ext cx="9130473" cy="6857999"/>
          </a:xfrm>
          <a:prstGeom prst="rect">
            <a:avLst/>
          </a:prstGeom>
        </p:spPr>
      </p:pic>
      <p:sp>
        <p:nvSpPr>
          <p:cNvPr id="1048994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63757" y="2810929"/>
            <a:ext cx="4799584" cy="103928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4400" b="0" i="0" baseline="0">
                <a:solidFill>
                  <a:srgbClr val="1F447D"/>
                </a:solidFill>
                <a:latin typeface="Gill Sans MT"/>
                <a:cs typeface="Gill Sans M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cxnSp>
        <p:nvCxnSpPr>
          <p:cNvPr id="3145757" name="Straight Connector 2"/>
          <p:cNvCxnSpPr>
            <a:cxnSpLocks/>
          </p:cNvCxnSpPr>
          <p:nvPr userDrawn="1"/>
        </p:nvCxnSpPr>
        <p:spPr>
          <a:xfrm>
            <a:off x="1" y="3748543"/>
            <a:ext cx="4227871" cy="0"/>
          </a:xfrm>
          <a:prstGeom prst="line">
            <a:avLst/>
          </a:prstGeom>
          <a:ln>
            <a:solidFill>
              <a:srgbClr val="FFFFFF"/>
            </a:solidFill>
          </a:ln>
          <a:effectLst>
            <a:outerShdw blurRad="12700" dist="19939" dir="5400000" algn="tl" rotWithShape="0">
              <a:srgbClr val="000000">
                <a:alpha val="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97228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1"/>
            <a:ext cx="9144000" cy="6855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solidFill>
          <a:schemeClr val="bg1">
            <a:lumMod val="95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2" name="直接连接符 6"/>
          <p:cNvCxnSpPr>
            <a:cxnSpLocks/>
          </p:cNvCxnSpPr>
          <p:nvPr userDrawn="1"/>
        </p:nvCxnSpPr>
        <p:spPr>
          <a:xfrm>
            <a:off x="653284" y="959837"/>
            <a:ext cx="8490716" cy="0"/>
          </a:xfrm>
          <a:prstGeom prst="line">
            <a:avLst/>
          </a:prstGeom>
          <a:ln w="12700">
            <a:solidFill>
              <a:srgbClr val="1F7E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" name="组合 7"/>
          <p:cNvGrpSpPr/>
          <p:nvPr userDrawn="1"/>
        </p:nvGrpSpPr>
        <p:grpSpPr>
          <a:xfrm>
            <a:off x="335047" y="319788"/>
            <a:ext cx="657412" cy="651771"/>
            <a:chOff x="429772" y="3483978"/>
            <a:chExt cx="3089207" cy="3062690"/>
          </a:xfrm>
          <a:effectLst/>
        </p:grpSpPr>
        <p:sp>
          <p:nvSpPr>
            <p:cNvPr id="1048971" name="椭圆 8"/>
            <p:cNvSpPr/>
            <p:nvPr/>
          </p:nvSpPr>
          <p:spPr>
            <a:xfrm rot="11649094">
              <a:off x="1044644" y="4115467"/>
              <a:ext cx="1784794" cy="1784794"/>
            </a:xfrm>
            <a:prstGeom prst="ellipse">
              <a:avLst/>
            </a:prstGeom>
            <a:solidFill>
              <a:srgbClr val="3CA7D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5" name="组合 9"/>
            <p:cNvGrpSpPr/>
            <p:nvPr/>
          </p:nvGrpSpPr>
          <p:grpSpPr>
            <a:xfrm rot="641267">
              <a:off x="554209" y="3624821"/>
              <a:ext cx="2764766" cy="2756466"/>
              <a:chOff x="3304086" y="619425"/>
              <a:chExt cx="1604553" cy="1599735"/>
            </a:xfrm>
          </p:grpSpPr>
          <p:sp>
            <p:nvSpPr>
              <p:cNvPr id="1048972" name="空心弧 11"/>
              <p:cNvSpPr/>
              <p:nvPr/>
            </p:nvSpPr>
            <p:spPr>
              <a:xfrm rot="751630">
                <a:off x="3312501" y="619425"/>
                <a:ext cx="1580950" cy="1594625"/>
              </a:xfrm>
              <a:prstGeom prst="blockArc">
                <a:avLst>
                  <a:gd name="adj1" fmla="val 9735511"/>
                  <a:gd name="adj2" fmla="val 17941762"/>
                  <a:gd name="adj3" fmla="val 19817"/>
                </a:avLst>
              </a:prstGeom>
              <a:gradFill>
                <a:gsLst>
                  <a:gs pos="0">
                    <a:schemeClr val="bg1">
                      <a:lumMod val="80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42900" dist="76200" dir="5400000" algn="t" rotWithShape="0">
                  <a:prstClr val="black">
                    <a:alpha val="2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8973" name="空心弧 12"/>
              <p:cNvSpPr/>
              <p:nvPr/>
            </p:nvSpPr>
            <p:spPr>
              <a:xfrm rot="17861136">
                <a:off x="3310924" y="631372"/>
                <a:ext cx="1580950" cy="1594625"/>
              </a:xfrm>
              <a:prstGeom prst="blockArc">
                <a:avLst>
                  <a:gd name="adj1" fmla="val 9113248"/>
                  <a:gd name="adj2" fmla="val 15878859"/>
                  <a:gd name="adj3" fmla="val 20282"/>
                </a:avLst>
              </a:prstGeom>
              <a:gradFill>
                <a:gsLst>
                  <a:gs pos="0">
                    <a:srgbClr val="3CA7DB"/>
                  </a:gs>
                  <a:gs pos="100000">
                    <a:srgbClr val="2186B9"/>
                  </a:gs>
                </a:gsLst>
                <a:lin ang="10800000" scaled="0"/>
              </a:gradFill>
              <a:ln>
                <a:noFill/>
              </a:ln>
              <a:effectLst>
                <a:outerShdw blurRad="520700" dist="38100" dir="13500000" algn="br" rotWithShape="0">
                  <a:prstClr val="black">
                    <a:alpha val="2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8974" name="空心弧 13"/>
              <p:cNvSpPr/>
              <p:nvPr/>
            </p:nvSpPr>
            <p:spPr>
              <a:xfrm rot="8330667">
                <a:off x="3327689" y="621655"/>
                <a:ext cx="1580950" cy="1594625"/>
              </a:xfrm>
              <a:prstGeom prst="blockArc">
                <a:avLst>
                  <a:gd name="adj1" fmla="val 9708042"/>
                  <a:gd name="adj2" fmla="val 18830266"/>
                  <a:gd name="adj3" fmla="val 19972"/>
                </a:avLst>
              </a:prstGeom>
              <a:gradFill>
                <a:gsLst>
                  <a:gs pos="0">
                    <a:srgbClr val="1F7EAD"/>
                  </a:gs>
                  <a:gs pos="100000">
                    <a:srgbClr val="3CA7DB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48975" name="空心弧 10"/>
            <p:cNvSpPr/>
            <p:nvPr/>
          </p:nvSpPr>
          <p:spPr>
            <a:xfrm rot="14086028">
              <a:off x="443031" y="3470719"/>
              <a:ext cx="3062690" cy="3089207"/>
            </a:xfrm>
            <a:prstGeom prst="blockArc">
              <a:avLst>
                <a:gd name="adj1" fmla="val 18948992"/>
                <a:gd name="adj2" fmla="val 18927051"/>
                <a:gd name="adj3" fmla="val 641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48976" name="文本框 14"/>
          <p:cNvSpPr txBox="1"/>
          <p:nvPr userDrawn="1"/>
        </p:nvSpPr>
        <p:spPr>
          <a:xfrm>
            <a:off x="462863" y="523038"/>
            <a:ext cx="524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博易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8" name="矩形 30"/>
          <p:cNvSpPr/>
          <p:nvPr userDrawn="1"/>
        </p:nvSpPr>
        <p:spPr>
          <a:xfrm>
            <a:off x="4192597" y="2990628"/>
            <a:ext cx="5056178" cy="796066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5" name="组合 6"/>
          <p:cNvGrpSpPr/>
          <p:nvPr userDrawn="1"/>
        </p:nvGrpSpPr>
        <p:grpSpPr>
          <a:xfrm>
            <a:off x="301419" y="1082803"/>
            <a:ext cx="4567954" cy="4567954"/>
            <a:chOff x="2321114" y="282703"/>
            <a:chExt cx="4567954" cy="4567954"/>
          </a:xfrm>
        </p:grpSpPr>
        <p:grpSp>
          <p:nvGrpSpPr>
            <p:cNvPr id="176" name="组合 7"/>
            <p:cNvGrpSpPr/>
            <p:nvPr/>
          </p:nvGrpSpPr>
          <p:grpSpPr>
            <a:xfrm rot="4324155">
              <a:off x="2321114" y="282703"/>
              <a:ext cx="4567954" cy="4567954"/>
              <a:chOff x="2873430" y="513222"/>
              <a:chExt cx="2993125" cy="2993124"/>
            </a:xfrm>
          </p:grpSpPr>
          <p:sp>
            <p:nvSpPr>
              <p:cNvPr id="1048929" name="空心弧 25"/>
              <p:cNvSpPr/>
              <p:nvPr/>
            </p:nvSpPr>
            <p:spPr>
              <a:xfrm rot="9792383">
                <a:off x="2888057" y="513222"/>
                <a:ext cx="2967456" cy="2993124"/>
              </a:xfrm>
              <a:prstGeom prst="blockArc">
                <a:avLst>
                  <a:gd name="adj1" fmla="val 13136074"/>
                  <a:gd name="adj2" fmla="val 18849842"/>
                  <a:gd name="adj3" fmla="val 9744"/>
                </a:avLst>
              </a:prstGeom>
              <a:gradFill>
                <a:gsLst>
                  <a:gs pos="13000">
                    <a:srgbClr val="EDEDEC"/>
                  </a:gs>
                  <a:gs pos="79000">
                    <a:schemeClr val="bg1">
                      <a:lumMod val="95000"/>
                    </a:schemeClr>
                  </a:gs>
                  <a:gs pos="100000">
                    <a:srgbClr val="E1DAD4">
                      <a:lumMod val="94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8930" name="空心弧 26"/>
              <p:cNvSpPr/>
              <p:nvPr/>
            </p:nvSpPr>
            <p:spPr>
              <a:xfrm rot="17892479">
                <a:off x="2886265" y="518763"/>
                <a:ext cx="2967455" cy="2993125"/>
              </a:xfrm>
              <a:prstGeom prst="blockArc">
                <a:avLst>
                  <a:gd name="adj1" fmla="val 10576024"/>
                  <a:gd name="adj2" fmla="val 18849842"/>
                  <a:gd name="adj3" fmla="val 9744"/>
                </a:avLst>
              </a:prstGeom>
              <a:gradFill>
                <a:gsLst>
                  <a:gs pos="0">
                    <a:srgbClr val="EDEDEC">
                      <a:lumMod val="97000"/>
                    </a:srgbClr>
                  </a:gs>
                  <a:gs pos="93000">
                    <a:schemeClr val="bg1">
                      <a:lumMod val="95000"/>
                    </a:schemeClr>
                  </a:gs>
                  <a:gs pos="100000">
                    <a:srgbClr val="E1DAD4">
                      <a:lumMod val="94000"/>
                      <a:lumOff val="6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16200000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组合 8"/>
            <p:cNvGrpSpPr/>
            <p:nvPr/>
          </p:nvGrpSpPr>
          <p:grpSpPr>
            <a:xfrm>
              <a:off x="3102326" y="1015121"/>
              <a:ext cx="3089194" cy="3097354"/>
              <a:chOff x="428910" y="3470645"/>
              <a:chExt cx="3089194" cy="3097354"/>
            </a:xfrm>
          </p:grpSpPr>
          <p:sp>
            <p:nvSpPr>
              <p:cNvPr id="1048931" name="椭圆 16"/>
              <p:cNvSpPr/>
              <p:nvPr/>
            </p:nvSpPr>
            <p:spPr>
              <a:xfrm rot="11649094">
                <a:off x="1044644" y="4115467"/>
                <a:ext cx="1784794" cy="1784794"/>
              </a:xfrm>
              <a:prstGeom prst="ellipse">
                <a:avLst/>
              </a:prstGeom>
              <a:solidFill>
                <a:srgbClr val="2595C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8" name="组合 17"/>
              <p:cNvGrpSpPr/>
              <p:nvPr/>
            </p:nvGrpSpPr>
            <p:grpSpPr>
              <a:xfrm rot="641267">
                <a:off x="554209" y="3624821"/>
                <a:ext cx="2764766" cy="2756466"/>
                <a:chOff x="3304086" y="619425"/>
                <a:chExt cx="1604553" cy="1599735"/>
              </a:xfrm>
            </p:grpSpPr>
            <p:sp>
              <p:nvSpPr>
                <p:cNvPr id="1048932" name="空心弧 22"/>
                <p:cNvSpPr/>
                <p:nvPr/>
              </p:nvSpPr>
              <p:spPr>
                <a:xfrm rot="751630">
                  <a:off x="3312501" y="619425"/>
                  <a:ext cx="1580950" cy="1594625"/>
                </a:xfrm>
                <a:prstGeom prst="blockArc">
                  <a:avLst>
                    <a:gd name="adj1" fmla="val 9735511"/>
                    <a:gd name="adj2" fmla="val 17941762"/>
                    <a:gd name="adj3" fmla="val 19817"/>
                  </a:avLst>
                </a:prstGeom>
                <a:gradFill>
                  <a:gsLst>
                    <a:gs pos="0">
                      <a:schemeClr val="bg1">
                        <a:lumMod val="80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342900" dist="76200" dir="5400000" algn="t" rotWithShape="0">
                    <a:prstClr val="black">
                      <a:alpha val="2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8933" name="空心弧 23"/>
                <p:cNvSpPr/>
                <p:nvPr/>
              </p:nvSpPr>
              <p:spPr>
                <a:xfrm rot="17861136">
                  <a:off x="3310924" y="631372"/>
                  <a:ext cx="1580950" cy="1594625"/>
                </a:xfrm>
                <a:prstGeom prst="blockArc">
                  <a:avLst>
                    <a:gd name="adj1" fmla="val 9113248"/>
                    <a:gd name="adj2" fmla="val 15878859"/>
                    <a:gd name="adj3" fmla="val 20282"/>
                  </a:avLst>
                </a:prstGeom>
                <a:gradFill>
                  <a:gsLst>
                    <a:gs pos="0">
                      <a:srgbClr val="3CA7DB"/>
                    </a:gs>
                    <a:gs pos="100000">
                      <a:srgbClr val="2186B9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520700" dist="38100" dir="13500000" algn="br" rotWithShape="0">
                    <a:prstClr val="black">
                      <a:alpha val="21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8934" name="空心弧 24"/>
                <p:cNvSpPr/>
                <p:nvPr/>
              </p:nvSpPr>
              <p:spPr>
                <a:xfrm rot="8330667">
                  <a:off x="3327689" y="621655"/>
                  <a:ext cx="1580950" cy="1594625"/>
                </a:xfrm>
                <a:prstGeom prst="blockArc">
                  <a:avLst>
                    <a:gd name="adj1" fmla="val 9708042"/>
                    <a:gd name="adj2" fmla="val 18830266"/>
                    <a:gd name="adj3" fmla="val 19972"/>
                  </a:avLst>
                </a:prstGeom>
                <a:gradFill>
                  <a:gsLst>
                    <a:gs pos="0">
                      <a:srgbClr val="2186B9"/>
                    </a:gs>
                    <a:gs pos="100000">
                      <a:srgbClr val="3CA7DB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9" name="组合 18"/>
              <p:cNvGrpSpPr/>
              <p:nvPr/>
            </p:nvGrpSpPr>
            <p:grpSpPr>
              <a:xfrm rot="727832">
                <a:off x="428910" y="3470645"/>
                <a:ext cx="3089194" cy="3097354"/>
                <a:chOff x="2894352" y="528923"/>
                <a:chExt cx="2993125" cy="3001029"/>
              </a:xfrm>
            </p:grpSpPr>
            <p:sp>
              <p:nvSpPr>
                <p:cNvPr id="1048935" name="空心弧 19"/>
                <p:cNvSpPr/>
                <p:nvPr/>
              </p:nvSpPr>
              <p:spPr>
                <a:xfrm rot="21057943">
                  <a:off x="2897408" y="536827"/>
                  <a:ext cx="2967456" cy="2993125"/>
                </a:xfrm>
                <a:prstGeom prst="blockArc">
                  <a:avLst>
                    <a:gd name="adj1" fmla="val 11103097"/>
                    <a:gd name="adj2" fmla="val 17657235"/>
                    <a:gd name="adj3" fmla="val 6602"/>
                  </a:avLst>
                </a:prstGeom>
                <a:gradFill>
                  <a:gsLst>
                    <a:gs pos="0">
                      <a:srgbClr val="E7E8E5"/>
                    </a:gs>
                    <a:gs pos="83000">
                      <a:schemeClr val="bg1">
                        <a:lumMod val="95000"/>
                      </a:schemeClr>
                    </a:gs>
                    <a:gs pos="100000">
                      <a:srgbClr val="E1DAD4">
                        <a:lumMod val="94000"/>
                        <a:lumOff val="6000"/>
                      </a:srgbClr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50800" dist="63500" dir="13500000" algn="b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8936" name="空心弧 20"/>
                <p:cNvSpPr/>
                <p:nvPr/>
              </p:nvSpPr>
              <p:spPr>
                <a:xfrm rot="7180090">
                  <a:off x="2907187" y="528923"/>
                  <a:ext cx="2967456" cy="2993125"/>
                </a:xfrm>
                <a:prstGeom prst="blockArc">
                  <a:avLst>
                    <a:gd name="adj1" fmla="val 9894456"/>
                    <a:gd name="adj2" fmla="val 14381085"/>
                    <a:gd name="adj3" fmla="val 6748"/>
                  </a:avLst>
                </a:prstGeom>
                <a:gradFill>
                  <a:gsLst>
                    <a:gs pos="0">
                      <a:srgbClr val="1F7EAD"/>
                    </a:gs>
                    <a:gs pos="100000">
                      <a:srgbClr val="3CA7DB"/>
                    </a:gs>
                  </a:gsLst>
                  <a:lin ang="10800000" scaled="0"/>
                </a:gradFill>
                <a:ln>
                  <a:noFill/>
                </a:ln>
                <a:effectLst>
                  <a:innerShdw blurRad="203200" dist="38100" dir="10800000">
                    <a:prstClr val="black">
                      <a:alpha val="9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8937" name="空心弧 21"/>
                <p:cNvSpPr/>
                <p:nvPr/>
              </p:nvSpPr>
              <p:spPr>
                <a:xfrm rot="13358196">
                  <a:off x="2907187" y="528923"/>
                  <a:ext cx="2967456" cy="2993125"/>
                </a:xfrm>
                <a:prstGeom prst="blockArc">
                  <a:avLst>
                    <a:gd name="adj1" fmla="val 8200782"/>
                    <a:gd name="adj2" fmla="val 18927051"/>
                    <a:gd name="adj3" fmla="val 6415"/>
                  </a:avLst>
                </a:prstGeom>
                <a:gradFill>
                  <a:gsLst>
                    <a:gs pos="0">
                      <a:srgbClr val="E7E8E5">
                        <a:lumMod val="87000"/>
                      </a:srgbClr>
                    </a:gs>
                    <a:gs pos="9000">
                      <a:srgbClr val="EDEDEC"/>
                    </a:gs>
                    <a:gs pos="90000">
                      <a:schemeClr val="bg1">
                        <a:lumMod val="95000"/>
                      </a:schemeClr>
                    </a:gs>
                    <a:gs pos="100000">
                      <a:srgbClr val="E1DAD4">
                        <a:lumMod val="94000"/>
                      </a:srgbClr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50800" dist="38100" algn="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80" name="组合 9"/>
            <p:cNvGrpSpPr/>
            <p:nvPr/>
          </p:nvGrpSpPr>
          <p:grpSpPr>
            <a:xfrm rot="3531144">
              <a:off x="2774928" y="699300"/>
              <a:ext cx="3742778" cy="3738145"/>
              <a:chOff x="2442567" y="65461"/>
              <a:chExt cx="3891622" cy="3886804"/>
            </a:xfrm>
          </p:grpSpPr>
          <p:grpSp>
            <p:nvGrpSpPr>
              <p:cNvPr id="181" name="组合 12"/>
              <p:cNvGrpSpPr/>
              <p:nvPr/>
            </p:nvGrpSpPr>
            <p:grpSpPr>
              <a:xfrm rot="18083415">
                <a:off x="2461642" y="58515"/>
                <a:ext cx="3853471" cy="3891622"/>
                <a:chOff x="2886265" y="518764"/>
                <a:chExt cx="2967456" cy="2996834"/>
              </a:xfrm>
            </p:grpSpPr>
            <p:sp>
              <p:nvSpPr>
                <p:cNvPr id="1048938" name="空心弧 14"/>
                <p:cNvSpPr/>
                <p:nvPr/>
              </p:nvSpPr>
              <p:spPr>
                <a:xfrm rot="13358196">
                  <a:off x="2886265" y="522474"/>
                  <a:ext cx="2967456" cy="2993124"/>
                </a:xfrm>
                <a:prstGeom prst="blockArc">
                  <a:avLst>
                    <a:gd name="adj1" fmla="val 8613042"/>
                    <a:gd name="adj2" fmla="val 18849842"/>
                    <a:gd name="adj3" fmla="val 9744"/>
                  </a:avLst>
                </a:prstGeom>
                <a:gradFill>
                  <a:gsLst>
                    <a:gs pos="0">
                      <a:srgbClr val="EDEDEC"/>
                    </a:gs>
                    <a:gs pos="90000">
                      <a:schemeClr val="bg1">
                        <a:lumMod val="95000"/>
                      </a:schemeClr>
                    </a:gs>
                    <a:gs pos="100000">
                      <a:srgbClr val="E1DAD4">
                        <a:lumMod val="94000"/>
                      </a:srgb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8939" name="空心弧 15"/>
                <p:cNvSpPr/>
                <p:nvPr/>
              </p:nvSpPr>
              <p:spPr>
                <a:xfrm rot="21480860">
                  <a:off x="2886265" y="518764"/>
                  <a:ext cx="2967456" cy="2993124"/>
                </a:xfrm>
                <a:prstGeom prst="blockArc">
                  <a:avLst>
                    <a:gd name="adj1" fmla="val 10576024"/>
                    <a:gd name="adj2" fmla="val 18849842"/>
                    <a:gd name="adj3" fmla="val 9744"/>
                  </a:avLst>
                </a:prstGeom>
                <a:gradFill>
                  <a:gsLst>
                    <a:gs pos="0">
                      <a:srgbClr val="EDEDEC"/>
                    </a:gs>
                    <a:gs pos="94000">
                      <a:schemeClr val="bg1">
                        <a:lumMod val="95000"/>
                      </a:schemeClr>
                    </a:gs>
                    <a:gs pos="100000">
                      <a:srgbClr val="E1DAD4">
                        <a:lumMod val="94000"/>
                      </a:srgb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50800" dist="38100" algn="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48940" name="空心弧 13"/>
              <p:cNvSpPr/>
              <p:nvPr/>
            </p:nvSpPr>
            <p:spPr>
              <a:xfrm rot="21240459">
                <a:off x="2459587" y="65461"/>
                <a:ext cx="3853471" cy="3886804"/>
              </a:xfrm>
              <a:prstGeom prst="blockArc">
                <a:avLst>
                  <a:gd name="adj1" fmla="val 15190441"/>
                  <a:gd name="adj2" fmla="val 18849842"/>
                  <a:gd name="adj3" fmla="val 9744"/>
                </a:avLst>
              </a:prstGeom>
              <a:gradFill>
                <a:gsLst>
                  <a:gs pos="0">
                    <a:srgbClr val="1F7EAD"/>
                  </a:gs>
                  <a:gs pos="100000">
                    <a:srgbClr val="3CA7DB"/>
                  </a:gs>
                </a:gsLst>
                <a:lin ang="10800000" scaled="0"/>
              </a:gradFill>
              <a:ln>
                <a:noFill/>
              </a:ln>
              <a:effectLst>
                <a:outerShdw blurRad="50800" dist="38100" algn="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48941" name="文本框 10"/>
            <p:cNvSpPr txBox="1"/>
            <p:nvPr/>
          </p:nvSpPr>
          <p:spPr>
            <a:xfrm>
              <a:off x="4045300" y="227504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博易智软</a:t>
              </a:r>
            </a:p>
          </p:txBody>
        </p:sp>
        <p:sp>
          <p:nvSpPr>
            <p:cNvPr id="1048942" name="文本框 11"/>
            <p:cNvSpPr txBox="1"/>
            <p:nvPr/>
          </p:nvSpPr>
          <p:spPr>
            <a:xfrm>
              <a:off x="4045300" y="2552491"/>
              <a:ext cx="10486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boyizhiruan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943" name="矩形 27"/>
          <p:cNvSpPr/>
          <p:nvPr userDrawn="1"/>
        </p:nvSpPr>
        <p:spPr>
          <a:xfrm>
            <a:off x="278999" y="6295030"/>
            <a:ext cx="2607076" cy="253916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rgbClr val="1F7EAD"/>
                </a:solidFill>
                <a:latin typeface="微软雅黑" charset="0"/>
                <a:ea typeface="微软雅黑" charset="0"/>
                <a:cs typeface="微软雅黑" charset="0"/>
              </a:rPr>
              <a:t>博易智软（北京）技术股份有限公司</a:t>
            </a:r>
            <a:r>
              <a:rPr lang="en-US" altLang="zh-CN" sz="1050" dirty="0">
                <a:solidFill>
                  <a:srgbClr val="1F7EAD"/>
                </a:solidFill>
                <a:latin typeface="微软雅黑" charset="0"/>
                <a:ea typeface="微软雅黑" charset="0"/>
                <a:cs typeface="微软雅黑" charset="0"/>
              </a:rPr>
              <a:t>          </a:t>
            </a:r>
          </a:p>
        </p:txBody>
      </p:sp>
      <p:pic>
        <p:nvPicPr>
          <p:cNvPr id="2097208" name="图片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521" y="409854"/>
            <a:ext cx="838422" cy="2291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3145753" name="Straight Connector 5"/>
          <p:cNvCxnSpPr>
            <a:cxnSpLocks/>
          </p:cNvCxnSpPr>
          <p:nvPr userDrawn="1"/>
        </p:nvCxnSpPr>
        <p:spPr>
          <a:xfrm>
            <a:off x="1" y="994152"/>
            <a:ext cx="4227871" cy="0"/>
          </a:xfrm>
          <a:prstGeom prst="line">
            <a:avLst/>
          </a:prstGeom>
          <a:ln>
            <a:solidFill>
              <a:srgbClr val="FFFFFF"/>
            </a:solidFill>
          </a:ln>
          <a:effectLst>
            <a:outerShdw blurRad="12700" dist="19939" dir="5400000" algn="tl" rotWithShape="0">
              <a:srgbClr val="000000">
                <a:alpha val="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97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矩形 30"/>
          <p:cNvSpPr/>
          <p:nvPr userDrawn="1"/>
        </p:nvSpPr>
        <p:spPr>
          <a:xfrm>
            <a:off x="4192597" y="3075148"/>
            <a:ext cx="5056178" cy="73706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6"/>
          <p:cNvGrpSpPr/>
          <p:nvPr userDrawn="1"/>
        </p:nvGrpSpPr>
        <p:grpSpPr>
          <a:xfrm>
            <a:off x="301419" y="1082803"/>
            <a:ext cx="4567954" cy="4567954"/>
            <a:chOff x="2321114" y="282703"/>
            <a:chExt cx="4567954" cy="4567954"/>
          </a:xfrm>
        </p:grpSpPr>
        <p:grpSp>
          <p:nvGrpSpPr>
            <p:cNvPr id="30" name="组合 7"/>
            <p:cNvGrpSpPr/>
            <p:nvPr/>
          </p:nvGrpSpPr>
          <p:grpSpPr>
            <a:xfrm rot="4324155">
              <a:off x="2321114" y="282703"/>
              <a:ext cx="4567954" cy="4567954"/>
              <a:chOff x="2873430" y="513222"/>
              <a:chExt cx="2993125" cy="2993124"/>
            </a:xfrm>
          </p:grpSpPr>
          <p:sp>
            <p:nvSpPr>
              <p:cNvPr id="1048582" name="空心弧 25"/>
              <p:cNvSpPr/>
              <p:nvPr/>
            </p:nvSpPr>
            <p:spPr>
              <a:xfrm rot="9792383">
                <a:off x="2888057" y="513222"/>
                <a:ext cx="2967456" cy="2993124"/>
              </a:xfrm>
              <a:prstGeom prst="blockArc">
                <a:avLst>
                  <a:gd name="adj1" fmla="val 13136074"/>
                  <a:gd name="adj2" fmla="val 18849842"/>
                  <a:gd name="adj3" fmla="val 9744"/>
                </a:avLst>
              </a:prstGeom>
              <a:gradFill>
                <a:gsLst>
                  <a:gs pos="13000">
                    <a:srgbClr val="EDEDEC"/>
                  </a:gs>
                  <a:gs pos="79000">
                    <a:schemeClr val="bg1">
                      <a:lumMod val="95000"/>
                    </a:schemeClr>
                  </a:gs>
                  <a:gs pos="100000">
                    <a:srgbClr val="E1DAD4">
                      <a:lumMod val="94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8583" name="空心弧 26"/>
              <p:cNvSpPr/>
              <p:nvPr/>
            </p:nvSpPr>
            <p:spPr>
              <a:xfrm rot="17892479">
                <a:off x="2886265" y="518763"/>
                <a:ext cx="2967455" cy="2993125"/>
              </a:xfrm>
              <a:prstGeom prst="blockArc">
                <a:avLst>
                  <a:gd name="adj1" fmla="val 10576024"/>
                  <a:gd name="adj2" fmla="val 18849842"/>
                  <a:gd name="adj3" fmla="val 9744"/>
                </a:avLst>
              </a:prstGeom>
              <a:gradFill>
                <a:gsLst>
                  <a:gs pos="0">
                    <a:srgbClr val="EDEDEC">
                      <a:lumMod val="97000"/>
                    </a:srgbClr>
                  </a:gs>
                  <a:gs pos="93000">
                    <a:schemeClr val="bg1">
                      <a:lumMod val="95000"/>
                    </a:schemeClr>
                  </a:gs>
                  <a:gs pos="100000">
                    <a:srgbClr val="E1DAD4">
                      <a:lumMod val="94000"/>
                      <a:lumOff val="6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16200000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" name="组合 8"/>
            <p:cNvGrpSpPr/>
            <p:nvPr/>
          </p:nvGrpSpPr>
          <p:grpSpPr>
            <a:xfrm>
              <a:off x="3102326" y="1015121"/>
              <a:ext cx="3089194" cy="3097354"/>
              <a:chOff x="428910" y="3470645"/>
              <a:chExt cx="3089194" cy="3097354"/>
            </a:xfrm>
          </p:grpSpPr>
          <p:sp>
            <p:nvSpPr>
              <p:cNvPr id="1048584" name="椭圆 16"/>
              <p:cNvSpPr/>
              <p:nvPr/>
            </p:nvSpPr>
            <p:spPr>
              <a:xfrm rot="11649094">
                <a:off x="1044644" y="4115467"/>
                <a:ext cx="1784794" cy="1784794"/>
              </a:xfrm>
              <a:prstGeom prst="ellipse">
                <a:avLst/>
              </a:prstGeom>
              <a:solidFill>
                <a:srgbClr val="2595C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2" name="组合 17"/>
              <p:cNvGrpSpPr/>
              <p:nvPr/>
            </p:nvGrpSpPr>
            <p:grpSpPr>
              <a:xfrm rot="641267">
                <a:off x="554209" y="3624821"/>
                <a:ext cx="2764766" cy="2756466"/>
                <a:chOff x="3304086" y="619425"/>
                <a:chExt cx="1604553" cy="1599735"/>
              </a:xfrm>
            </p:grpSpPr>
            <p:sp>
              <p:nvSpPr>
                <p:cNvPr id="1048585" name="空心弧 22"/>
                <p:cNvSpPr/>
                <p:nvPr/>
              </p:nvSpPr>
              <p:spPr>
                <a:xfrm rot="751630">
                  <a:off x="3312501" y="619425"/>
                  <a:ext cx="1580950" cy="1594625"/>
                </a:xfrm>
                <a:prstGeom prst="blockArc">
                  <a:avLst>
                    <a:gd name="adj1" fmla="val 9735511"/>
                    <a:gd name="adj2" fmla="val 17941762"/>
                    <a:gd name="adj3" fmla="val 19817"/>
                  </a:avLst>
                </a:prstGeom>
                <a:gradFill>
                  <a:gsLst>
                    <a:gs pos="0">
                      <a:schemeClr val="bg1">
                        <a:lumMod val="80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342900" dist="76200" dir="5400000" algn="t" rotWithShape="0">
                    <a:prstClr val="black">
                      <a:alpha val="2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8586" name="空心弧 23"/>
                <p:cNvSpPr/>
                <p:nvPr/>
              </p:nvSpPr>
              <p:spPr>
                <a:xfrm rot="17861136">
                  <a:off x="3310924" y="631372"/>
                  <a:ext cx="1580950" cy="1594625"/>
                </a:xfrm>
                <a:prstGeom prst="blockArc">
                  <a:avLst>
                    <a:gd name="adj1" fmla="val 9113248"/>
                    <a:gd name="adj2" fmla="val 15878859"/>
                    <a:gd name="adj3" fmla="val 20282"/>
                  </a:avLst>
                </a:prstGeom>
                <a:gradFill>
                  <a:gsLst>
                    <a:gs pos="0">
                      <a:srgbClr val="3CA7DB"/>
                    </a:gs>
                    <a:gs pos="100000">
                      <a:srgbClr val="2186B9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520700" dist="38100" dir="13500000" algn="br" rotWithShape="0">
                    <a:prstClr val="black">
                      <a:alpha val="21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8587" name="空心弧 24"/>
                <p:cNvSpPr/>
                <p:nvPr/>
              </p:nvSpPr>
              <p:spPr>
                <a:xfrm rot="8330667">
                  <a:off x="3327689" y="621655"/>
                  <a:ext cx="1580950" cy="1594625"/>
                </a:xfrm>
                <a:prstGeom prst="blockArc">
                  <a:avLst>
                    <a:gd name="adj1" fmla="val 9708042"/>
                    <a:gd name="adj2" fmla="val 18830266"/>
                    <a:gd name="adj3" fmla="val 19972"/>
                  </a:avLst>
                </a:prstGeom>
                <a:gradFill>
                  <a:gsLst>
                    <a:gs pos="0">
                      <a:srgbClr val="2186B9"/>
                    </a:gs>
                    <a:gs pos="100000">
                      <a:srgbClr val="3CA7DB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3" name="组合 18"/>
              <p:cNvGrpSpPr/>
              <p:nvPr/>
            </p:nvGrpSpPr>
            <p:grpSpPr>
              <a:xfrm rot="727832">
                <a:off x="428910" y="3470645"/>
                <a:ext cx="3089194" cy="3097354"/>
                <a:chOff x="2894352" y="528923"/>
                <a:chExt cx="2993125" cy="3001029"/>
              </a:xfrm>
            </p:grpSpPr>
            <p:sp>
              <p:nvSpPr>
                <p:cNvPr id="1048588" name="空心弧 19"/>
                <p:cNvSpPr/>
                <p:nvPr/>
              </p:nvSpPr>
              <p:spPr>
                <a:xfrm rot="21057943">
                  <a:off x="2897408" y="536827"/>
                  <a:ext cx="2967456" cy="2993125"/>
                </a:xfrm>
                <a:prstGeom prst="blockArc">
                  <a:avLst>
                    <a:gd name="adj1" fmla="val 11103097"/>
                    <a:gd name="adj2" fmla="val 17657235"/>
                    <a:gd name="adj3" fmla="val 6602"/>
                  </a:avLst>
                </a:prstGeom>
                <a:gradFill>
                  <a:gsLst>
                    <a:gs pos="0">
                      <a:srgbClr val="E7E8E5"/>
                    </a:gs>
                    <a:gs pos="83000">
                      <a:schemeClr val="bg1">
                        <a:lumMod val="95000"/>
                      </a:schemeClr>
                    </a:gs>
                    <a:gs pos="100000">
                      <a:srgbClr val="E1DAD4">
                        <a:lumMod val="94000"/>
                        <a:lumOff val="6000"/>
                      </a:srgbClr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50800" dist="63500" dir="13500000" algn="b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8589" name="空心弧 20"/>
                <p:cNvSpPr/>
                <p:nvPr/>
              </p:nvSpPr>
              <p:spPr>
                <a:xfrm rot="7180090">
                  <a:off x="2907187" y="528923"/>
                  <a:ext cx="2967456" cy="2993125"/>
                </a:xfrm>
                <a:prstGeom prst="blockArc">
                  <a:avLst>
                    <a:gd name="adj1" fmla="val 9894456"/>
                    <a:gd name="adj2" fmla="val 14381085"/>
                    <a:gd name="adj3" fmla="val 6748"/>
                  </a:avLst>
                </a:prstGeom>
                <a:gradFill>
                  <a:gsLst>
                    <a:gs pos="0">
                      <a:srgbClr val="1F7EAD"/>
                    </a:gs>
                    <a:gs pos="100000">
                      <a:srgbClr val="3CA7DB"/>
                    </a:gs>
                  </a:gsLst>
                  <a:lin ang="10800000" scaled="0"/>
                </a:gradFill>
                <a:ln>
                  <a:noFill/>
                </a:ln>
                <a:effectLst>
                  <a:innerShdw blurRad="203200" dist="38100" dir="10800000">
                    <a:prstClr val="black">
                      <a:alpha val="9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8590" name="空心弧 21"/>
                <p:cNvSpPr/>
                <p:nvPr/>
              </p:nvSpPr>
              <p:spPr>
                <a:xfrm rot="13358196">
                  <a:off x="2907187" y="528923"/>
                  <a:ext cx="2967456" cy="2993125"/>
                </a:xfrm>
                <a:prstGeom prst="blockArc">
                  <a:avLst>
                    <a:gd name="adj1" fmla="val 8200782"/>
                    <a:gd name="adj2" fmla="val 18927051"/>
                    <a:gd name="adj3" fmla="val 6415"/>
                  </a:avLst>
                </a:prstGeom>
                <a:gradFill>
                  <a:gsLst>
                    <a:gs pos="0">
                      <a:srgbClr val="E7E8E5">
                        <a:lumMod val="87000"/>
                      </a:srgbClr>
                    </a:gs>
                    <a:gs pos="9000">
                      <a:srgbClr val="EDEDEC"/>
                    </a:gs>
                    <a:gs pos="90000">
                      <a:schemeClr val="bg1">
                        <a:lumMod val="95000"/>
                      </a:schemeClr>
                    </a:gs>
                    <a:gs pos="100000">
                      <a:srgbClr val="E1DAD4">
                        <a:lumMod val="94000"/>
                      </a:srgbClr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50800" dist="38100" algn="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34" name="组合 9"/>
            <p:cNvGrpSpPr/>
            <p:nvPr/>
          </p:nvGrpSpPr>
          <p:grpSpPr>
            <a:xfrm rot="3531144">
              <a:off x="2774928" y="699300"/>
              <a:ext cx="3742778" cy="3738145"/>
              <a:chOff x="2442567" y="65461"/>
              <a:chExt cx="3891622" cy="3886804"/>
            </a:xfrm>
          </p:grpSpPr>
          <p:grpSp>
            <p:nvGrpSpPr>
              <p:cNvPr id="35" name="组合 12"/>
              <p:cNvGrpSpPr/>
              <p:nvPr/>
            </p:nvGrpSpPr>
            <p:grpSpPr>
              <a:xfrm rot="18083415">
                <a:off x="2461642" y="58515"/>
                <a:ext cx="3853471" cy="3891622"/>
                <a:chOff x="2886265" y="518764"/>
                <a:chExt cx="2967456" cy="2996834"/>
              </a:xfrm>
            </p:grpSpPr>
            <p:sp>
              <p:nvSpPr>
                <p:cNvPr id="1048591" name="空心弧 14"/>
                <p:cNvSpPr/>
                <p:nvPr/>
              </p:nvSpPr>
              <p:spPr>
                <a:xfrm rot="13358196">
                  <a:off x="2886265" y="522474"/>
                  <a:ext cx="2967456" cy="2993124"/>
                </a:xfrm>
                <a:prstGeom prst="blockArc">
                  <a:avLst>
                    <a:gd name="adj1" fmla="val 8613042"/>
                    <a:gd name="adj2" fmla="val 18849842"/>
                    <a:gd name="adj3" fmla="val 9744"/>
                  </a:avLst>
                </a:prstGeom>
                <a:gradFill>
                  <a:gsLst>
                    <a:gs pos="0">
                      <a:srgbClr val="EDEDEC"/>
                    </a:gs>
                    <a:gs pos="90000">
                      <a:schemeClr val="bg1">
                        <a:lumMod val="95000"/>
                      </a:schemeClr>
                    </a:gs>
                    <a:gs pos="100000">
                      <a:srgbClr val="E1DAD4">
                        <a:lumMod val="94000"/>
                      </a:srgb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8592" name="空心弧 15"/>
                <p:cNvSpPr/>
                <p:nvPr/>
              </p:nvSpPr>
              <p:spPr>
                <a:xfrm rot="21480860">
                  <a:off x="2886265" y="518764"/>
                  <a:ext cx="2967456" cy="2993124"/>
                </a:xfrm>
                <a:prstGeom prst="blockArc">
                  <a:avLst>
                    <a:gd name="adj1" fmla="val 10576024"/>
                    <a:gd name="adj2" fmla="val 18849842"/>
                    <a:gd name="adj3" fmla="val 9744"/>
                  </a:avLst>
                </a:prstGeom>
                <a:gradFill>
                  <a:gsLst>
                    <a:gs pos="0">
                      <a:srgbClr val="EDEDEC"/>
                    </a:gs>
                    <a:gs pos="94000">
                      <a:schemeClr val="bg1">
                        <a:lumMod val="95000"/>
                      </a:schemeClr>
                    </a:gs>
                    <a:gs pos="100000">
                      <a:srgbClr val="E1DAD4">
                        <a:lumMod val="94000"/>
                      </a:srgb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50800" dist="38100" algn="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48593" name="空心弧 13"/>
              <p:cNvSpPr/>
              <p:nvPr/>
            </p:nvSpPr>
            <p:spPr>
              <a:xfrm rot="21240459">
                <a:off x="2459587" y="65461"/>
                <a:ext cx="3853471" cy="3886804"/>
              </a:xfrm>
              <a:prstGeom prst="blockArc">
                <a:avLst>
                  <a:gd name="adj1" fmla="val 15190441"/>
                  <a:gd name="adj2" fmla="val 18849842"/>
                  <a:gd name="adj3" fmla="val 9744"/>
                </a:avLst>
              </a:prstGeom>
              <a:gradFill>
                <a:gsLst>
                  <a:gs pos="0">
                    <a:srgbClr val="1F7EAD"/>
                  </a:gs>
                  <a:gs pos="100000">
                    <a:srgbClr val="3CA7DB"/>
                  </a:gs>
                </a:gsLst>
                <a:lin ang="10800000" scaled="0"/>
              </a:gradFill>
              <a:ln>
                <a:noFill/>
              </a:ln>
              <a:effectLst>
                <a:outerShdw blurRad="50800" dist="38100" algn="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48594" name="文本框 10"/>
            <p:cNvSpPr txBox="1"/>
            <p:nvPr/>
          </p:nvSpPr>
          <p:spPr>
            <a:xfrm>
              <a:off x="4045300" y="227504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博易智软</a:t>
              </a:r>
            </a:p>
          </p:txBody>
        </p:sp>
        <p:sp>
          <p:nvSpPr>
            <p:cNvPr id="1048595" name="文本框 11"/>
            <p:cNvSpPr txBox="1"/>
            <p:nvPr/>
          </p:nvSpPr>
          <p:spPr>
            <a:xfrm>
              <a:off x="4045300" y="2552491"/>
              <a:ext cx="995680" cy="269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boyizhiruan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596" name="矩形 27"/>
          <p:cNvSpPr/>
          <p:nvPr userDrawn="1"/>
        </p:nvSpPr>
        <p:spPr>
          <a:xfrm>
            <a:off x="278999" y="6295030"/>
            <a:ext cx="2607076" cy="253916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rgbClr val="1F7EAD"/>
                </a:solidFill>
                <a:latin typeface="微软雅黑" charset="0"/>
                <a:ea typeface="微软雅黑" charset="0"/>
                <a:cs typeface="微软雅黑" charset="0"/>
              </a:rPr>
              <a:t>博易智软（北京）技术股份有限公司</a:t>
            </a:r>
            <a:r>
              <a:rPr lang="en-US" altLang="zh-CN" sz="1050" dirty="0">
                <a:solidFill>
                  <a:srgbClr val="1F7EAD"/>
                </a:solidFill>
                <a:latin typeface="微软雅黑" charset="0"/>
                <a:ea typeface="微软雅黑" charset="0"/>
                <a:cs typeface="微软雅黑" charset="0"/>
              </a:rPr>
              <a:t>          </a:t>
            </a:r>
          </a:p>
        </p:txBody>
      </p:sp>
      <p:pic>
        <p:nvPicPr>
          <p:cNvPr id="2097152" name="图片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521" y="409854"/>
            <a:ext cx="838422" cy="2291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solidFill>
          <a:schemeClr val="bg1">
            <a:lumMod val="95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直接连接符 6"/>
          <p:cNvCxnSpPr>
            <a:cxnSpLocks/>
          </p:cNvCxnSpPr>
          <p:nvPr userDrawn="1"/>
        </p:nvCxnSpPr>
        <p:spPr>
          <a:xfrm>
            <a:off x="653284" y="959837"/>
            <a:ext cx="8490716" cy="0"/>
          </a:xfrm>
          <a:prstGeom prst="line">
            <a:avLst/>
          </a:prstGeom>
          <a:ln w="12700">
            <a:solidFill>
              <a:srgbClr val="1F7E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7"/>
          <p:cNvGrpSpPr/>
          <p:nvPr userDrawn="1"/>
        </p:nvGrpSpPr>
        <p:grpSpPr>
          <a:xfrm>
            <a:off x="335047" y="319788"/>
            <a:ext cx="657412" cy="651771"/>
            <a:chOff x="429772" y="3483978"/>
            <a:chExt cx="3089207" cy="3062690"/>
          </a:xfrm>
          <a:effectLst/>
        </p:grpSpPr>
        <p:sp>
          <p:nvSpPr>
            <p:cNvPr id="1048601" name="椭圆 8"/>
            <p:cNvSpPr/>
            <p:nvPr/>
          </p:nvSpPr>
          <p:spPr>
            <a:xfrm rot="11649094">
              <a:off x="1044644" y="4115467"/>
              <a:ext cx="1784794" cy="1784794"/>
            </a:xfrm>
            <a:prstGeom prst="ellipse">
              <a:avLst/>
            </a:prstGeom>
            <a:solidFill>
              <a:srgbClr val="3CA7D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7" name="组合 9"/>
            <p:cNvGrpSpPr/>
            <p:nvPr/>
          </p:nvGrpSpPr>
          <p:grpSpPr>
            <a:xfrm rot="641267">
              <a:off x="554209" y="3624821"/>
              <a:ext cx="2764766" cy="2756466"/>
              <a:chOff x="3304086" y="619425"/>
              <a:chExt cx="1604553" cy="1599735"/>
            </a:xfrm>
          </p:grpSpPr>
          <p:sp>
            <p:nvSpPr>
              <p:cNvPr id="1048602" name="空心弧 11"/>
              <p:cNvSpPr/>
              <p:nvPr/>
            </p:nvSpPr>
            <p:spPr>
              <a:xfrm rot="751630">
                <a:off x="3312501" y="619425"/>
                <a:ext cx="1580950" cy="1594625"/>
              </a:xfrm>
              <a:prstGeom prst="blockArc">
                <a:avLst>
                  <a:gd name="adj1" fmla="val 9735511"/>
                  <a:gd name="adj2" fmla="val 17941762"/>
                  <a:gd name="adj3" fmla="val 19817"/>
                </a:avLst>
              </a:prstGeom>
              <a:gradFill>
                <a:gsLst>
                  <a:gs pos="0">
                    <a:schemeClr val="bg1">
                      <a:lumMod val="80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42900" dist="76200" dir="5400000" algn="t" rotWithShape="0">
                  <a:prstClr val="black">
                    <a:alpha val="2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8603" name="空心弧 12"/>
              <p:cNvSpPr/>
              <p:nvPr/>
            </p:nvSpPr>
            <p:spPr>
              <a:xfrm rot="17861136">
                <a:off x="3310924" y="631372"/>
                <a:ext cx="1580950" cy="1594625"/>
              </a:xfrm>
              <a:prstGeom prst="blockArc">
                <a:avLst>
                  <a:gd name="adj1" fmla="val 9113248"/>
                  <a:gd name="adj2" fmla="val 15878859"/>
                  <a:gd name="adj3" fmla="val 20282"/>
                </a:avLst>
              </a:prstGeom>
              <a:gradFill>
                <a:gsLst>
                  <a:gs pos="0">
                    <a:srgbClr val="3CA7DB"/>
                  </a:gs>
                  <a:gs pos="100000">
                    <a:srgbClr val="2186B9"/>
                  </a:gs>
                </a:gsLst>
                <a:lin ang="10800000" scaled="0"/>
              </a:gradFill>
              <a:ln>
                <a:noFill/>
              </a:ln>
              <a:effectLst>
                <a:outerShdw blurRad="520700" dist="38100" dir="13500000" algn="br" rotWithShape="0">
                  <a:prstClr val="black">
                    <a:alpha val="2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8604" name="空心弧 13"/>
              <p:cNvSpPr/>
              <p:nvPr/>
            </p:nvSpPr>
            <p:spPr>
              <a:xfrm rot="8330667">
                <a:off x="3327689" y="621655"/>
                <a:ext cx="1580950" cy="1594625"/>
              </a:xfrm>
              <a:prstGeom prst="blockArc">
                <a:avLst>
                  <a:gd name="adj1" fmla="val 9708042"/>
                  <a:gd name="adj2" fmla="val 18830266"/>
                  <a:gd name="adj3" fmla="val 19972"/>
                </a:avLst>
              </a:prstGeom>
              <a:gradFill>
                <a:gsLst>
                  <a:gs pos="0">
                    <a:srgbClr val="1F7EAD"/>
                  </a:gs>
                  <a:gs pos="100000">
                    <a:srgbClr val="3CA7DB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48605" name="空心弧 10"/>
            <p:cNvSpPr/>
            <p:nvPr/>
          </p:nvSpPr>
          <p:spPr>
            <a:xfrm rot="14086028">
              <a:off x="443031" y="3470719"/>
              <a:ext cx="3062690" cy="3089207"/>
            </a:xfrm>
            <a:prstGeom prst="blockArc">
              <a:avLst>
                <a:gd name="adj1" fmla="val 18948992"/>
                <a:gd name="adj2" fmla="val 18927051"/>
                <a:gd name="adj3" fmla="val 641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48606" name="文本框 15"/>
          <p:cNvSpPr txBox="1"/>
          <p:nvPr userDrawn="1"/>
        </p:nvSpPr>
        <p:spPr>
          <a:xfrm>
            <a:off x="473309" y="500606"/>
            <a:ext cx="524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博易</a:t>
            </a:r>
            <a:endParaRPr lang="en-US" altLang="zh-CN" sz="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智软</a:t>
            </a:r>
          </a:p>
        </p:txBody>
      </p:sp>
      <p:pic>
        <p:nvPicPr>
          <p:cNvPr id="2097153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04963" y="460276"/>
            <a:ext cx="838422" cy="2291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9" name="矩形 6"/>
          <p:cNvSpPr/>
          <p:nvPr userDrawn="1"/>
        </p:nvSpPr>
        <p:spPr>
          <a:xfrm>
            <a:off x="-203556" y="2329332"/>
            <a:ext cx="4469987" cy="83820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00" name="矩形 7"/>
          <p:cNvSpPr/>
          <p:nvPr userDrawn="1"/>
        </p:nvSpPr>
        <p:spPr>
          <a:xfrm>
            <a:off x="592099" y="2124880"/>
            <a:ext cx="2545080" cy="815340"/>
          </a:xfrm>
          <a:prstGeom prst="rect">
            <a:avLst/>
          </a:prstGeom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b="1" dirty="0">
                <a:solidFill>
                  <a:srgbClr val="1F7EAD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THANKS</a:t>
            </a:r>
            <a:endParaRPr kumimoji="0" lang="en-US" altLang="zh-CN" sz="4800" b="1" dirty="0">
              <a:solidFill>
                <a:srgbClr val="1F7EAD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048901" name="文本框 8"/>
          <p:cNvSpPr txBox="1"/>
          <p:nvPr userDrawn="1"/>
        </p:nvSpPr>
        <p:spPr>
          <a:xfrm>
            <a:off x="898842" y="3352122"/>
            <a:ext cx="2236510" cy="338554"/>
          </a:xfrm>
          <a:prstGeom prst="rect">
            <a:avLst/>
          </a:prstGeom>
          <a:noFill/>
          <a:effectLst>
            <a:reflection blurRad="6350" stA="50000" endA="295" endPos="92000" dist="1016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身边智囊，成您所想！</a:t>
            </a:r>
          </a:p>
        </p:txBody>
      </p:sp>
      <p:grpSp>
        <p:nvGrpSpPr>
          <p:cNvPr id="136" name="组合 9"/>
          <p:cNvGrpSpPr/>
          <p:nvPr userDrawn="1"/>
        </p:nvGrpSpPr>
        <p:grpSpPr>
          <a:xfrm>
            <a:off x="3746076" y="-1582508"/>
            <a:ext cx="9229014" cy="9869260"/>
            <a:chOff x="3746076" y="-1582508"/>
            <a:chExt cx="9229014" cy="9869260"/>
          </a:xfrm>
        </p:grpSpPr>
        <p:sp>
          <p:nvSpPr>
            <p:cNvPr id="1048902" name="空心弧 10"/>
            <p:cNvSpPr/>
            <p:nvPr/>
          </p:nvSpPr>
          <p:spPr>
            <a:xfrm rot="12999876">
              <a:off x="5965122" y="232280"/>
              <a:ext cx="6938861" cy="6459750"/>
            </a:xfrm>
            <a:prstGeom prst="blockArc">
              <a:avLst>
                <a:gd name="adj1" fmla="val 12268876"/>
                <a:gd name="adj2" fmla="val 869392"/>
                <a:gd name="adj3" fmla="val 19144"/>
              </a:avLst>
            </a:prstGeom>
            <a:solidFill>
              <a:srgbClr val="ECECE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37" name="组合 11"/>
            <p:cNvGrpSpPr/>
            <p:nvPr/>
          </p:nvGrpSpPr>
          <p:grpSpPr>
            <a:xfrm>
              <a:off x="3746076" y="-1582508"/>
              <a:ext cx="9187814" cy="9869260"/>
              <a:chOff x="3746076" y="-1582508"/>
              <a:chExt cx="9187814" cy="9869260"/>
            </a:xfrm>
          </p:grpSpPr>
          <p:sp>
            <p:nvSpPr>
              <p:cNvPr id="1048903" name="空心弧 13"/>
              <p:cNvSpPr/>
              <p:nvPr/>
            </p:nvSpPr>
            <p:spPr>
              <a:xfrm rot="16413274">
                <a:off x="3405353" y="-1241785"/>
                <a:ext cx="9869260" cy="9187814"/>
              </a:xfrm>
              <a:prstGeom prst="blockArc">
                <a:avLst>
                  <a:gd name="adj1" fmla="val 10800000"/>
                  <a:gd name="adj2" fmla="val 21317574"/>
                  <a:gd name="adj3" fmla="val 1472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8904" name="空心弧 14"/>
              <p:cNvSpPr/>
              <p:nvPr/>
            </p:nvSpPr>
            <p:spPr>
              <a:xfrm rot="15965579">
                <a:off x="4799211" y="-496737"/>
                <a:ext cx="8311734" cy="7737830"/>
              </a:xfrm>
              <a:prstGeom prst="blockArc">
                <a:avLst>
                  <a:gd name="adj1" fmla="val 18127284"/>
                  <a:gd name="adj2" fmla="val 1193464"/>
                  <a:gd name="adj3" fmla="val 1227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8905" name="空心弧 15"/>
              <p:cNvSpPr/>
              <p:nvPr/>
            </p:nvSpPr>
            <p:spPr>
              <a:xfrm rot="19091215">
                <a:off x="5434663" y="303716"/>
                <a:ext cx="6938861" cy="6459750"/>
              </a:xfrm>
              <a:prstGeom prst="blockArc">
                <a:avLst>
                  <a:gd name="adj1" fmla="val 16772132"/>
                  <a:gd name="adj2" fmla="val 20623424"/>
                  <a:gd name="adj3" fmla="val 19457"/>
                </a:avLst>
              </a:prstGeom>
              <a:solidFill>
                <a:srgbClr val="F3F3F3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8906" name="空心弧 16"/>
              <p:cNvSpPr/>
              <p:nvPr/>
            </p:nvSpPr>
            <p:spPr>
              <a:xfrm rot="7719798">
                <a:off x="6752230" y="911098"/>
                <a:ext cx="5113248" cy="5084916"/>
              </a:xfrm>
              <a:prstGeom prst="blockArc">
                <a:avLst>
                  <a:gd name="adj1" fmla="val 14047481"/>
                  <a:gd name="adj2" fmla="val 5196224"/>
                  <a:gd name="adj3" fmla="val 38474"/>
                </a:avLst>
              </a:prstGeom>
              <a:gradFill>
                <a:gsLst>
                  <a:gs pos="0">
                    <a:srgbClr val="1F7EAD"/>
                  </a:gs>
                  <a:gs pos="100000">
                    <a:srgbClr val="3CA7DB"/>
                  </a:gs>
                </a:gsLst>
                <a:lin ang="0" scaled="0"/>
              </a:gra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8907" name="空心弧 17"/>
              <p:cNvSpPr/>
              <p:nvPr/>
            </p:nvSpPr>
            <p:spPr>
              <a:xfrm rot="13569585">
                <a:off x="6764314" y="914431"/>
                <a:ext cx="5113248" cy="5056888"/>
              </a:xfrm>
              <a:prstGeom prst="blockArc">
                <a:avLst>
                  <a:gd name="adj1" fmla="val 20464292"/>
                  <a:gd name="adj2" fmla="val 6758924"/>
                  <a:gd name="adj3" fmla="val 38952"/>
                </a:avLst>
              </a:prstGeom>
              <a:solidFill>
                <a:srgbClr val="DFDCD3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48908" name="空心弧 12"/>
            <p:cNvSpPr/>
            <p:nvPr/>
          </p:nvSpPr>
          <p:spPr>
            <a:xfrm rot="13671504">
              <a:off x="4950308" y="-347516"/>
              <a:ext cx="8311734" cy="7737830"/>
            </a:xfrm>
            <a:prstGeom prst="blockArc">
              <a:avLst>
                <a:gd name="adj1" fmla="val 12268876"/>
                <a:gd name="adj2" fmla="val 20801474"/>
                <a:gd name="adj3" fmla="val 11929"/>
              </a:avLst>
            </a:prstGeom>
            <a:solidFill>
              <a:srgbClr val="E0E0E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097199" name="图片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521" y="409854"/>
            <a:ext cx="838422" cy="229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8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489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048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48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489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48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48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99" grpId="0" animBg="1"/>
      <p:bldP spid="1048900" grpId="0"/>
      <p:bldP spid="1048901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0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01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00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88D8D-5EC2-41F3-88E0-1F7DD570D3EE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104900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0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4D042-3584-44BE-9FDE-77BB4E7E69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30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31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3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88D8D-5EC2-41F3-88E0-1F7DD570D3EE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104903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3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4D042-3584-44BE-9FDE-77BB4E7E69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5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36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037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38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039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40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88D8D-5EC2-41F3-88E0-1F7DD570D3EE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1049041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42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4D042-3584-44BE-9FDE-77BB4E7E69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20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88D8D-5EC2-41F3-88E0-1F7DD570D3EE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1049021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2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4D042-3584-44BE-9FDE-77BB4E7E69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88D8D-5EC2-41F3-88E0-1F7DD570D3EE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104901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1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4D042-3584-44BE-9FDE-77BB4E7E69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5969" y="1600201"/>
            <a:ext cx="8212065" cy="4687359"/>
          </a:xfrm>
          <a:ln w="6350" cmpd="sng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cxnSp>
        <p:nvCxnSpPr>
          <p:cNvPr id="3145754" name="Straight Connector 2"/>
          <p:cNvCxnSpPr>
            <a:cxnSpLocks/>
          </p:cNvCxnSpPr>
          <p:nvPr userDrawn="1"/>
        </p:nvCxnSpPr>
        <p:spPr>
          <a:xfrm>
            <a:off x="1" y="994152"/>
            <a:ext cx="4227871" cy="0"/>
          </a:xfrm>
          <a:prstGeom prst="line">
            <a:avLst/>
          </a:prstGeom>
          <a:ln>
            <a:solidFill>
              <a:srgbClr val="FFFFFF"/>
            </a:solidFill>
          </a:ln>
          <a:effectLst>
            <a:outerShdw blurRad="12700" dist="19939" dir="5400000" algn="tl" rotWithShape="0">
              <a:srgbClr val="000000">
                <a:alpha val="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984" name="Title 1"/>
          <p:cNvSpPr>
            <a:spLocks noGrp="1"/>
          </p:cNvSpPr>
          <p:nvPr>
            <p:ph type="title"/>
          </p:nvPr>
        </p:nvSpPr>
        <p:spPr>
          <a:xfrm>
            <a:off x="457200" y="275168"/>
            <a:ext cx="8229600" cy="87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3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24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25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02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88D8D-5EC2-41F3-88E0-1F7DD570D3EE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104902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2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4D042-3584-44BE-9FDE-77BB4E7E69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5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06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9007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00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88D8D-5EC2-41F3-88E0-1F7DD570D3EE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104900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1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4D042-3584-44BE-9FDE-77BB4E7E69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15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1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88D8D-5EC2-41F3-88E0-1F7DD570D3EE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104901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4D042-3584-44BE-9FDE-77BB4E7E69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3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4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4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88D8D-5EC2-41F3-88E0-1F7DD570D3EE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104904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4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4D042-3584-44BE-9FDE-77BB4E7E69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6" name="Content Placeholder 7"/>
          <p:cNvSpPr>
            <a:spLocks noGrp="1"/>
          </p:cNvSpPr>
          <p:nvPr>
            <p:ph sz="quarter" idx="11"/>
          </p:nvPr>
        </p:nvSpPr>
        <p:spPr>
          <a:xfrm>
            <a:off x="457201" y="1600201"/>
            <a:ext cx="3933707" cy="4525433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3145747" name="Straight Connector 5"/>
          <p:cNvCxnSpPr>
            <a:cxnSpLocks/>
          </p:cNvCxnSpPr>
          <p:nvPr userDrawn="1"/>
        </p:nvCxnSpPr>
        <p:spPr>
          <a:xfrm>
            <a:off x="1" y="994152"/>
            <a:ext cx="4227871" cy="0"/>
          </a:xfrm>
          <a:prstGeom prst="line">
            <a:avLst/>
          </a:prstGeom>
          <a:ln>
            <a:solidFill>
              <a:srgbClr val="FFFFFF"/>
            </a:solidFill>
          </a:ln>
          <a:effectLst>
            <a:outerShdw blurRad="12700" dist="19939" dir="5400000" algn="tl" rotWithShape="0">
              <a:srgbClr val="000000">
                <a:alpha val="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9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958" name="Content Placeholder 7"/>
          <p:cNvSpPr>
            <a:spLocks noGrp="1"/>
          </p:cNvSpPr>
          <p:nvPr>
            <p:ph sz="quarter" idx="12"/>
          </p:nvPr>
        </p:nvSpPr>
        <p:spPr>
          <a:xfrm>
            <a:off x="4753094" y="1600201"/>
            <a:ext cx="3933707" cy="4525433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lumn -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5" name="Picture 6" descr="bg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28" y="0"/>
            <a:ext cx="9130473" cy="6858000"/>
          </a:xfrm>
          <a:prstGeom prst="rect">
            <a:avLst/>
          </a:prstGeom>
        </p:spPr>
      </p:pic>
      <p:cxnSp>
        <p:nvCxnSpPr>
          <p:cNvPr id="3145755" name="Straight Connector 9"/>
          <p:cNvCxnSpPr>
            <a:cxnSpLocks/>
          </p:cNvCxnSpPr>
          <p:nvPr userDrawn="1"/>
        </p:nvCxnSpPr>
        <p:spPr>
          <a:xfrm>
            <a:off x="1" y="994152"/>
            <a:ext cx="4227871" cy="0"/>
          </a:xfrm>
          <a:prstGeom prst="line">
            <a:avLst/>
          </a:prstGeom>
          <a:ln>
            <a:solidFill>
              <a:srgbClr val="FFFFFF"/>
            </a:solidFill>
          </a:ln>
          <a:effectLst>
            <a:outerShdw blurRad="12700" dist="19939" dir="5400000" algn="tl" rotWithShape="0">
              <a:srgbClr val="000000">
                <a:alpha val="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990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457201" y="1600201"/>
            <a:ext cx="3953164" cy="4022663"/>
          </a:xfrm>
          <a:prstGeom prst="rect">
            <a:avLst/>
          </a:prstGeom>
          <a:ln>
            <a:solidFill>
              <a:srgbClr val="E2E2E2"/>
            </a:solidFill>
          </a:ln>
        </p:spPr>
        <p:txBody>
          <a:bodyPr/>
          <a:lstStyle>
            <a:lvl1pPr>
              <a:buNone/>
              <a:defRPr sz="240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4899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goes here</a:t>
            </a:r>
          </a:p>
        </p:txBody>
      </p:sp>
      <p:sp>
        <p:nvSpPr>
          <p:cNvPr id="1048992" name="Content Placeholder 7"/>
          <p:cNvSpPr>
            <a:spLocks noGrp="1"/>
          </p:cNvSpPr>
          <p:nvPr>
            <p:ph sz="quarter" idx="12"/>
          </p:nvPr>
        </p:nvSpPr>
        <p:spPr>
          <a:xfrm>
            <a:off x="4753094" y="1600201"/>
            <a:ext cx="3933707" cy="4525433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lumn -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8" name="Picture 6" descr="bg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28" y="0"/>
            <a:ext cx="9130473" cy="6858000"/>
          </a:xfrm>
          <a:prstGeom prst="rect">
            <a:avLst/>
          </a:prstGeom>
        </p:spPr>
      </p:pic>
      <p:cxnSp>
        <p:nvCxnSpPr>
          <p:cNvPr id="3145750" name="Straight Connector 9"/>
          <p:cNvCxnSpPr>
            <a:cxnSpLocks/>
          </p:cNvCxnSpPr>
          <p:nvPr userDrawn="1"/>
        </p:nvCxnSpPr>
        <p:spPr>
          <a:xfrm>
            <a:off x="1" y="994152"/>
            <a:ext cx="4227871" cy="0"/>
          </a:xfrm>
          <a:prstGeom prst="line">
            <a:avLst/>
          </a:prstGeom>
          <a:ln>
            <a:solidFill>
              <a:srgbClr val="FFFFFF"/>
            </a:solidFill>
          </a:ln>
          <a:effectLst>
            <a:outerShdw blurRad="12700" dist="19939" dir="5400000" algn="tl" rotWithShape="0">
              <a:srgbClr val="000000">
                <a:alpha val="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96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4753094" y="1600201"/>
            <a:ext cx="3933707" cy="4022663"/>
          </a:xfrm>
          <a:prstGeom prst="rect">
            <a:avLst/>
          </a:prstGeom>
          <a:ln>
            <a:solidFill>
              <a:srgbClr val="E2E2E2"/>
            </a:solidFill>
          </a:ln>
        </p:spPr>
        <p:txBody>
          <a:bodyPr/>
          <a:lstStyle>
            <a:lvl1pPr>
              <a:buNone/>
              <a:defRPr sz="240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48963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goes here</a:t>
            </a:r>
          </a:p>
        </p:txBody>
      </p:sp>
      <p:sp>
        <p:nvSpPr>
          <p:cNvPr id="1048964" name="Content Placeholder 7"/>
          <p:cNvSpPr>
            <a:spLocks noGrp="1"/>
          </p:cNvSpPr>
          <p:nvPr>
            <p:ph sz="quarter" idx="11"/>
          </p:nvPr>
        </p:nvSpPr>
        <p:spPr>
          <a:xfrm>
            <a:off x="457201" y="1600201"/>
            <a:ext cx="3933707" cy="4525433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2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"/>
            <a:ext cx="9130473" cy="6857999"/>
          </a:xfrm>
          <a:prstGeom prst="rect">
            <a:avLst/>
          </a:prstGeom>
        </p:spPr>
      </p:pic>
      <p:sp>
        <p:nvSpPr>
          <p:cNvPr id="1048982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25723" y="307345"/>
            <a:ext cx="8292271" cy="103928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3400" b="0" i="0" baseline="0">
                <a:solidFill>
                  <a:srgbClr val="1F447D"/>
                </a:solidFill>
                <a:latin typeface="Gill Sans MT"/>
                <a:cs typeface="Gill Sans MT"/>
              </a:defRPr>
            </a:lvl1pPr>
          </a:lstStyle>
          <a:p>
            <a:pPr lvl="0"/>
            <a:r>
              <a:rPr lang="en-US" dirty="0"/>
              <a:t>Timeline Title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6" name="Picture 4" descr="section-bg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88006"/>
            <a:ext cx="9177503" cy="5169994"/>
          </a:xfrm>
          <a:prstGeom prst="rect">
            <a:avLst/>
          </a:prstGeom>
        </p:spPr>
      </p:pic>
      <p:sp>
        <p:nvSpPr>
          <p:cNvPr id="1048993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63757" y="2810929"/>
            <a:ext cx="4799584" cy="103928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4400" b="0" i="0" baseline="0">
                <a:solidFill>
                  <a:srgbClr val="1F447D"/>
                </a:solidFill>
                <a:latin typeface="Gill Sans MT"/>
                <a:cs typeface="Gill Sans M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cxnSp>
        <p:nvCxnSpPr>
          <p:cNvPr id="3145756" name="Straight Connector 2"/>
          <p:cNvCxnSpPr>
            <a:cxnSpLocks/>
          </p:cNvCxnSpPr>
          <p:nvPr userDrawn="1"/>
        </p:nvCxnSpPr>
        <p:spPr>
          <a:xfrm>
            <a:off x="1" y="3748543"/>
            <a:ext cx="4227871" cy="0"/>
          </a:xfrm>
          <a:prstGeom prst="line">
            <a:avLst/>
          </a:prstGeom>
          <a:ln>
            <a:solidFill>
              <a:srgbClr val="FFFFFF"/>
            </a:solidFill>
          </a:ln>
          <a:effectLst>
            <a:outerShdw blurRad="12700" dist="19939" dir="5400000" algn="tl" rotWithShape="0">
              <a:srgbClr val="000000">
                <a:alpha val="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0" name="Picture 2" descr="bg2.jp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3528" y="0"/>
            <a:ext cx="9130473" cy="6858000"/>
          </a:xfrm>
          <a:prstGeom prst="rect">
            <a:avLst/>
          </a:prstGeom>
        </p:spPr>
      </p:pic>
      <p:sp>
        <p:nvSpPr>
          <p:cNvPr id="1048909" name="Text Placeholder 1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48910" name="Title Placeholder 3"/>
          <p:cNvSpPr>
            <a:spLocks noGrp="1"/>
          </p:cNvSpPr>
          <p:nvPr>
            <p:ph type="title"/>
          </p:nvPr>
        </p:nvSpPr>
        <p:spPr>
          <a:xfrm>
            <a:off x="457200" y="275168"/>
            <a:ext cx="8229600" cy="8735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</p:sldLayoutIdLst>
  <p:txStyles>
    <p:titleStyle>
      <a:lvl1pPr algn="l" defTabSz="457200" rtl="0" eaLnBrk="1" latinLnBrk="0" hangingPunct="1">
        <a:spcBef>
          <a:spcPct val="0"/>
        </a:spcBef>
        <a:buNone/>
        <a:defRPr sz="3400" b="0" i="0" kern="1200">
          <a:solidFill>
            <a:schemeClr val="tx1"/>
          </a:solidFill>
          <a:latin typeface="+mj-lt"/>
          <a:ea typeface="+mj-ea"/>
          <a:cs typeface="Gill Sans MT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700" b="0" i="0" kern="1200">
          <a:solidFill>
            <a:schemeClr val="bg1">
              <a:lumMod val="10000"/>
            </a:schemeClr>
          </a:solidFill>
          <a:latin typeface="Gill Sans MT"/>
          <a:ea typeface="+mn-ea"/>
          <a:cs typeface="Gill Sans MT"/>
        </a:defRPr>
      </a:lvl1pPr>
      <a:lvl2pPr marL="548640" indent="-285750" algn="l" defTabSz="457200" rtl="0" eaLnBrk="1" latinLnBrk="0" hangingPunct="1">
        <a:spcBef>
          <a:spcPts val="600"/>
        </a:spcBef>
        <a:buClr>
          <a:schemeClr val="accent3"/>
        </a:buClr>
        <a:buFont typeface="Arial"/>
        <a:buChar char="•"/>
        <a:defRPr sz="1300" b="0" i="0" kern="1200">
          <a:solidFill>
            <a:schemeClr val="bg2">
              <a:lumMod val="25000"/>
            </a:schemeClr>
          </a:solidFill>
          <a:latin typeface="+mn-lt"/>
          <a:ea typeface="+mn-ea"/>
          <a:cs typeface="Gill Sans MT"/>
        </a:defRPr>
      </a:lvl2pPr>
      <a:lvl3pPr marL="822960" indent="-228600" algn="l" defTabSz="457200" rtl="0" eaLnBrk="1" latinLnBrk="0" hangingPunct="1">
        <a:spcBef>
          <a:spcPts val="600"/>
        </a:spcBef>
        <a:buFont typeface="Lucida Grande"/>
        <a:buChar char="–"/>
        <a:defRPr sz="1300" b="0" i="0" kern="1200">
          <a:solidFill>
            <a:schemeClr val="bg2">
              <a:lumMod val="50000"/>
            </a:schemeClr>
          </a:solidFill>
          <a:latin typeface="+mn-l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88D8D-5EC2-41F3-88E0-1F7DD570D3EE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4D042-3584-44BE-9FDE-77BB4E7E69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Cuss&#20998;&#26512;&#65288;&#39318;&#37117;&#26426;&#22330;&#65289;.twbx" TargetMode="Externa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&#20896;&#23383;&#21495;&#36861;&#36394;-&#27169;&#26495;.twbx" TargetMode="External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&#22823;&#20247;&#28857;&#35780;.twbx" TargetMode="External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&#39134;&#20122;&#36798;DEMO.twbx" TargetMode="Externa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1" y="1308957"/>
            <a:ext cx="8984761" cy="4638672"/>
          </a:xfrm>
          <a:prstGeom prst="rect">
            <a:avLst/>
          </a:prstGeom>
        </p:spPr>
      </p:pic>
      <p:sp>
        <p:nvSpPr>
          <p:cNvPr id="1048683" name="矩形 2"/>
          <p:cNvSpPr/>
          <p:nvPr/>
        </p:nvSpPr>
        <p:spPr>
          <a:xfrm>
            <a:off x="987752" y="432317"/>
            <a:ext cx="2748280" cy="447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Gill Sans MT"/>
              </a:rPr>
              <a:t>&gt;500 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Gill Sans MT"/>
              </a:rPr>
              <a:t>大中国区客户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Gill Sans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09219" y="1417983"/>
            <a:ext cx="4023964" cy="4711252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209718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815" y="1417983"/>
            <a:ext cx="4012878" cy="4711252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1048741" name="矩形 4"/>
          <p:cNvSpPr/>
          <p:nvPr/>
        </p:nvSpPr>
        <p:spPr>
          <a:xfrm>
            <a:off x="987752" y="432317"/>
            <a:ext cx="2164081" cy="447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中国移动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-PMO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图片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53" y="1179443"/>
            <a:ext cx="7752785" cy="5321523"/>
          </a:xfrm>
          <a:prstGeom prst="rect">
            <a:avLst/>
          </a:prstGeom>
        </p:spPr>
      </p:pic>
      <p:sp>
        <p:nvSpPr>
          <p:cNvPr id="1048742" name="矩形 3"/>
          <p:cNvSpPr/>
          <p:nvPr/>
        </p:nvSpPr>
        <p:spPr>
          <a:xfrm>
            <a:off x="987752" y="432317"/>
            <a:ext cx="3624581" cy="447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中航信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首都机场人流分析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2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68" y="1283218"/>
            <a:ext cx="8272063" cy="4465941"/>
          </a:xfrm>
          <a:prstGeom prst="rect">
            <a:avLst/>
          </a:prstGeom>
        </p:spPr>
      </p:pic>
      <p:sp>
        <p:nvSpPr>
          <p:cNvPr id="1048743" name="矩形 2"/>
          <p:cNvSpPr/>
          <p:nvPr/>
        </p:nvSpPr>
        <p:spPr>
          <a:xfrm>
            <a:off x="987752" y="432317"/>
            <a:ext cx="3319781" cy="447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工商银行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资金流向分析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97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7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9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881" y="973541"/>
            <a:ext cx="8733558" cy="588445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48744" name="矩形 3"/>
          <p:cNvSpPr/>
          <p:nvPr/>
        </p:nvSpPr>
        <p:spPr>
          <a:xfrm>
            <a:off x="987752" y="432317"/>
            <a:ext cx="5618480" cy="447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他竟然这么玩儿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Tableau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，果然是铁粉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2" name="矩形 1"/>
          <p:cNvSpPr/>
          <p:nvPr/>
        </p:nvSpPr>
        <p:spPr>
          <a:xfrm>
            <a:off x="987752" y="432317"/>
            <a:ext cx="2545080" cy="447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Tableau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产品简介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</p:txBody>
      </p:sp>
      <p:pic>
        <p:nvPicPr>
          <p:cNvPr id="209718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3016" y="3379304"/>
            <a:ext cx="3251555" cy="2762966"/>
          </a:xfrm>
          <a:prstGeom prst="rect">
            <a:avLst/>
          </a:prstGeom>
          <a:ln w="12700" cap="sq">
            <a:solidFill>
              <a:srgbClr val="3BA6DA"/>
            </a:solidFill>
            <a:prstDash val="solid"/>
            <a:miter lim="800000"/>
          </a:ln>
          <a:effectLst/>
        </p:spPr>
      </p:pic>
      <p:pic>
        <p:nvPicPr>
          <p:cNvPr id="209718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98904" y="1172816"/>
            <a:ext cx="3631913" cy="2581971"/>
          </a:xfrm>
          <a:prstGeom prst="rect">
            <a:avLst/>
          </a:prstGeom>
          <a:ln w="12700" cap="sq">
            <a:solidFill>
              <a:srgbClr val="3BA6DA"/>
            </a:solidFill>
            <a:prstDash val="solid"/>
            <a:miter lim="800000"/>
          </a:ln>
          <a:effectLst/>
        </p:spPr>
      </p:pic>
      <p:sp>
        <p:nvSpPr>
          <p:cNvPr id="1048813" name="矩形 23"/>
          <p:cNvSpPr>
            <a:spLocks noChangeArrowheads="1"/>
          </p:cNvSpPr>
          <p:nvPr/>
        </p:nvSpPr>
        <p:spPr bwMode="auto">
          <a:xfrm>
            <a:off x="763016" y="1282563"/>
            <a:ext cx="3563528" cy="1615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457200">
              <a:lnSpc>
                <a:spcPct val="150000"/>
              </a:lnSpc>
              <a:buClr>
                <a:srgbClr val="FF0000"/>
              </a:buClr>
            </a:pP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功能：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Tableau Desktop 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是一款桌面分析端工具，通过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Tableau Desktop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，轻点几下鼠标，就可连接到各类数据源，然后只需用拖放的方式就可快速地创建出交互、美观、智能的视图和仪表盘。</a:t>
            </a:r>
          </a:p>
        </p:txBody>
      </p:sp>
      <p:sp>
        <p:nvSpPr>
          <p:cNvPr id="1048814" name="矩形 27"/>
          <p:cNvSpPr>
            <a:spLocks noChangeArrowheads="1"/>
          </p:cNvSpPr>
          <p:nvPr/>
        </p:nvSpPr>
        <p:spPr bwMode="auto">
          <a:xfrm>
            <a:off x="4475331" y="4145246"/>
            <a:ext cx="3955486" cy="1615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457200">
              <a:lnSpc>
                <a:spcPct val="150000"/>
              </a:lnSpc>
            </a:pP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理念：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Tableau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研究多年建立出这样一个系统，来支持人们天生喜欢视觉化的去思考。视图之间流畅的转变顺应人的自然思路。你不用深陷在编写脚本的泥潭里，便可以创建出美观、信息丰富的可视化图表。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2" name="矩形 1"/>
          <p:cNvSpPr/>
          <p:nvPr/>
        </p:nvSpPr>
        <p:spPr>
          <a:xfrm>
            <a:off x="987752" y="432317"/>
            <a:ext cx="3205481" cy="447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Tableau  Desktop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特点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0" name="组合 4"/>
          <p:cNvGrpSpPr/>
          <p:nvPr/>
        </p:nvGrpSpPr>
        <p:grpSpPr>
          <a:xfrm>
            <a:off x="490330" y="1172027"/>
            <a:ext cx="5499653" cy="557426"/>
            <a:chOff x="159026" y="1099930"/>
            <a:chExt cx="3600491" cy="685578"/>
          </a:xfrm>
        </p:grpSpPr>
        <p:sp>
          <p:nvSpPr>
            <p:cNvPr id="1048823" name="五边形 5"/>
            <p:cNvSpPr/>
            <p:nvPr/>
          </p:nvSpPr>
          <p:spPr>
            <a:xfrm>
              <a:off x="181430" y="1148505"/>
              <a:ext cx="3578087" cy="637003"/>
            </a:xfrm>
            <a:prstGeom prst="homePlat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824" name="五边形 6"/>
            <p:cNvSpPr/>
            <p:nvPr/>
          </p:nvSpPr>
          <p:spPr>
            <a:xfrm>
              <a:off x="159026" y="1099930"/>
              <a:ext cx="3578087" cy="637003"/>
            </a:xfrm>
            <a:prstGeom prst="homePlate">
              <a:avLst/>
            </a:prstGeom>
            <a:solidFill>
              <a:srgbClr val="3BA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8825" name="矩形 7"/>
          <p:cNvSpPr/>
          <p:nvPr/>
        </p:nvSpPr>
        <p:spPr>
          <a:xfrm>
            <a:off x="640859" y="1243256"/>
            <a:ext cx="4005581" cy="3581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 eaLnBrk="0" hangingPunct="0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、创建出精美智能的交互式仪表盘</a:t>
            </a:r>
          </a:p>
        </p:txBody>
      </p:sp>
      <p:pic>
        <p:nvPicPr>
          <p:cNvPr id="2097188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2060" y="4498650"/>
            <a:ext cx="1877374" cy="1892744"/>
          </a:xfrm>
          <a:prstGeom prst="rect">
            <a:avLst/>
          </a:prstGeom>
          <a:ln w="127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</p:pic>
      <p:pic>
        <p:nvPicPr>
          <p:cNvPr id="209718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6688" y="1961278"/>
            <a:ext cx="2921751" cy="2305547"/>
          </a:xfrm>
          <a:prstGeom prst="rect">
            <a:avLst/>
          </a:prstGeom>
          <a:ln w="127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</p:pic>
      <p:pic>
        <p:nvPicPr>
          <p:cNvPr id="209719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5437" y="1965076"/>
            <a:ext cx="2963593" cy="2308475"/>
          </a:xfrm>
          <a:prstGeom prst="rect">
            <a:avLst/>
          </a:prstGeom>
          <a:ln w="127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</p:pic>
      <p:pic>
        <p:nvPicPr>
          <p:cNvPr id="2097191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44126" y="4498650"/>
            <a:ext cx="1669876" cy="1918026"/>
          </a:xfrm>
          <a:prstGeom prst="rect">
            <a:avLst/>
          </a:prstGeom>
          <a:ln w="127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</p:pic>
      <p:pic>
        <p:nvPicPr>
          <p:cNvPr id="2097192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08694" y="4506366"/>
            <a:ext cx="2281394" cy="1910310"/>
          </a:xfrm>
          <a:prstGeom prst="rect">
            <a:avLst/>
          </a:prstGeom>
          <a:ln w="127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6" name="矩形 1"/>
          <p:cNvSpPr/>
          <p:nvPr/>
        </p:nvSpPr>
        <p:spPr>
          <a:xfrm>
            <a:off x="987752" y="432317"/>
            <a:ext cx="3205481" cy="447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Tableau  Desktop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特点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8827" name="平行四边形 2"/>
          <p:cNvSpPr/>
          <p:nvPr/>
        </p:nvSpPr>
        <p:spPr>
          <a:xfrm>
            <a:off x="4739809" y="1262067"/>
            <a:ext cx="3407539" cy="533395"/>
          </a:xfrm>
          <a:prstGeom prst="parallelogram">
            <a:avLst/>
          </a:prstGeom>
          <a:solidFill>
            <a:srgbClr val="E9D037"/>
          </a:solidFill>
          <a:ln>
            <a:noFill/>
          </a:ln>
          <a:effectLst>
            <a:outerShdw blurRad="254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28" name="平行四边形 3"/>
          <p:cNvSpPr/>
          <p:nvPr/>
        </p:nvSpPr>
        <p:spPr>
          <a:xfrm>
            <a:off x="795130" y="1262067"/>
            <a:ext cx="3485321" cy="533395"/>
          </a:xfrm>
          <a:prstGeom prst="parallelogram">
            <a:avLst/>
          </a:prstGeom>
          <a:solidFill>
            <a:srgbClr val="3BA6DA"/>
          </a:solidFill>
          <a:ln>
            <a:noFill/>
          </a:ln>
          <a:effectLst>
            <a:outerShdw blurRad="254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29" name="矩形 122"/>
          <p:cNvSpPr>
            <a:spLocks noChangeArrowheads="1"/>
          </p:cNvSpPr>
          <p:nvPr/>
        </p:nvSpPr>
        <p:spPr bwMode="auto">
          <a:xfrm>
            <a:off x="956025" y="1342404"/>
            <a:ext cx="2608580" cy="39624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、直接连接到数据源</a:t>
            </a:r>
          </a:p>
        </p:txBody>
      </p:sp>
      <p:sp>
        <p:nvSpPr>
          <p:cNvPr id="1048830" name="矩形 3"/>
          <p:cNvSpPr>
            <a:spLocks noChangeArrowheads="1"/>
          </p:cNvSpPr>
          <p:nvPr/>
        </p:nvSpPr>
        <p:spPr bwMode="auto">
          <a:xfrm>
            <a:off x="4891450" y="1342404"/>
            <a:ext cx="303335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、完美融合各种数据源</a:t>
            </a:r>
          </a:p>
        </p:txBody>
      </p:sp>
      <p:pic>
        <p:nvPicPr>
          <p:cNvPr id="209719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0322" y="1983612"/>
            <a:ext cx="3587026" cy="4323522"/>
          </a:xfrm>
          <a:prstGeom prst="rect">
            <a:avLst/>
          </a:prstGeom>
          <a:ln w="127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</p:pic>
      <p:pic>
        <p:nvPicPr>
          <p:cNvPr id="209719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8262" y="1983612"/>
            <a:ext cx="3862189" cy="4323522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1" name="直角三角形 12"/>
          <p:cNvSpPr/>
          <p:nvPr/>
        </p:nvSpPr>
        <p:spPr>
          <a:xfrm flipV="1">
            <a:off x="1862167" y="2014949"/>
            <a:ext cx="503583" cy="89203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32" name="直角三角形 11"/>
          <p:cNvSpPr/>
          <p:nvPr/>
        </p:nvSpPr>
        <p:spPr>
          <a:xfrm>
            <a:off x="1854456" y="1136878"/>
            <a:ext cx="618709" cy="1316942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33" name="平行四边形 9"/>
          <p:cNvSpPr/>
          <p:nvPr/>
        </p:nvSpPr>
        <p:spPr>
          <a:xfrm>
            <a:off x="282440" y="2081857"/>
            <a:ext cx="7986917" cy="475814"/>
          </a:xfrm>
          <a:prstGeom prst="parallelogram">
            <a:avLst/>
          </a:prstGeom>
          <a:solidFill>
            <a:srgbClr val="ABD8EF"/>
          </a:solidFill>
          <a:ln>
            <a:noFill/>
          </a:ln>
          <a:effectLst>
            <a:outerShdw blurRad="50800" dist="381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34" name="平行四边形 8"/>
          <p:cNvSpPr/>
          <p:nvPr/>
        </p:nvSpPr>
        <p:spPr>
          <a:xfrm>
            <a:off x="397566" y="1604779"/>
            <a:ext cx="7991062" cy="475814"/>
          </a:xfrm>
          <a:prstGeom prst="parallelogram">
            <a:avLst/>
          </a:prstGeom>
          <a:solidFill>
            <a:srgbClr val="3BA6DA"/>
          </a:solidFill>
          <a:ln>
            <a:noFill/>
          </a:ln>
          <a:effectLst>
            <a:outerShdw blurRad="50800" dist="381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35" name="矩形 1"/>
          <p:cNvSpPr/>
          <p:nvPr/>
        </p:nvSpPr>
        <p:spPr>
          <a:xfrm>
            <a:off x="987752" y="432317"/>
            <a:ext cx="2951480" cy="447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Tableau  Server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简介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8836" name="矩形 16"/>
          <p:cNvSpPr>
            <a:spLocks noChangeArrowheads="1"/>
          </p:cNvSpPr>
          <p:nvPr/>
        </p:nvSpPr>
        <p:spPr bwMode="auto">
          <a:xfrm>
            <a:off x="1892891" y="1644535"/>
            <a:ext cx="6866797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457200">
              <a:lnSpc>
                <a:spcPct val="150000"/>
              </a:lnSpc>
              <a:buClr>
                <a:srgbClr val="FF0000"/>
              </a:buClr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Tableau Server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是一款商业智能应用程序，用于发布和管理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Tableau Desktop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制作的仪表盘，同时也可以发布和管理数据源。</a:t>
            </a:r>
          </a:p>
        </p:txBody>
      </p:sp>
      <p:sp>
        <p:nvSpPr>
          <p:cNvPr id="1048837" name="矩形 17"/>
          <p:cNvSpPr>
            <a:spLocks noChangeArrowheads="1"/>
          </p:cNvSpPr>
          <p:nvPr/>
        </p:nvSpPr>
        <p:spPr bwMode="auto">
          <a:xfrm>
            <a:off x="310145" y="3380570"/>
            <a:ext cx="7621161" cy="20218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457200">
              <a:lnSpc>
                <a:spcPct val="200000"/>
              </a:lnSpc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      Tableau Server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是基于浏览器的分析技术，当仪表盘做好并发布到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Server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上后，其它同事通过浏览器或平板电脑就可以看到你的分析结果了。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Tableau Server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被众多</a:t>
            </a:r>
            <a:r>
              <a:rPr lang="en-US" sz="1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IT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测评机构描述为“一款颠覆传统的</a:t>
            </a:r>
            <a:r>
              <a:rPr lang="en-US" sz="1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BI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产品”，它是一款替代运行缓慢而又死板的传统商务智能的极速</a:t>
            </a:r>
            <a:r>
              <a:rPr lang="en-US" sz="1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BI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软件。</a:t>
            </a:r>
          </a:p>
        </p:txBody>
      </p:sp>
      <p:sp>
        <p:nvSpPr>
          <p:cNvPr id="1048838" name="矩形 10"/>
          <p:cNvSpPr/>
          <p:nvPr/>
        </p:nvSpPr>
        <p:spPr>
          <a:xfrm>
            <a:off x="887896" y="1139687"/>
            <a:ext cx="974271" cy="1775791"/>
          </a:xfrm>
          <a:prstGeom prst="rect">
            <a:avLst/>
          </a:prstGeom>
          <a:solidFill>
            <a:srgbClr val="3BA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39" name="矩形 7"/>
          <p:cNvSpPr/>
          <p:nvPr/>
        </p:nvSpPr>
        <p:spPr>
          <a:xfrm>
            <a:off x="949817" y="1854287"/>
            <a:ext cx="944880" cy="3962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0" name="矩形 1"/>
          <p:cNvSpPr/>
          <p:nvPr/>
        </p:nvSpPr>
        <p:spPr>
          <a:xfrm>
            <a:off x="987752" y="432317"/>
            <a:ext cx="2951480" cy="447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Tableau  Server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特点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97195" name="Picture 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7769" y="1827139"/>
            <a:ext cx="4721964" cy="4271798"/>
          </a:xfrm>
          <a:prstGeom prst="rect">
            <a:avLst/>
          </a:prstGeom>
          <a:ln w="127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pic>
      <p:grpSp>
        <p:nvGrpSpPr>
          <p:cNvPr id="124" name="组合 4"/>
          <p:cNvGrpSpPr/>
          <p:nvPr/>
        </p:nvGrpSpPr>
        <p:grpSpPr>
          <a:xfrm>
            <a:off x="490330" y="1172027"/>
            <a:ext cx="5499653" cy="557426"/>
            <a:chOff x="159026" y="1099930"/>
            <a:chExt cx="3600491" cy="685578"/>
          </a:xfrm>
        </p:grpSpPr>
        <p:sp>
          <p:nvSpPr>
            <p:cNvPr id="1048841" name="五边形 5"/>
            <p:cNvSpPr/>
            <p:nvPr/>
          </p:nvSpPr>
          <p:spPr>
            <a:xfrm>
              <a:off x="181430" y="1148505"/>
              <a:ext cx="3578087" cy="637003"/>
            </a:xfrm>
            <a:prstGeom prst="homePlat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842" name="五边形 6"/>
            <p:cNvSpPr/>
            <p:nvPr/>
          </p:nvSpPr>
          <p:spPr>
            <a:xfrm>
              <a:off x="159026" y="1099930"/>
              <a:ext cx="3578087" cy="637003"/>
            </a:xfrm>
            <a:prstGeom prst="homePlate">
              <a:avLst/>
            </a:prstGeom>
            <a:solidFill>
              <a:srgbClr val="3BA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8843" name="矩形 7"/>
          <p:cNvSpPr/>
          <p:nvPr/>
        </p:nvSpPr>
        <p:spPr>
          <a:xfrm>
            <a:off x="816223" y="1243256"/>
            <a:ext cx="3967481" cy="3581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、网络和门户站点上的交互式仪表盘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6" name="矩形 1"/>
          <p:cNvSpPr/>
          <p:nvPr/>
        </p:nvSpPr>
        <p:spPr>
          <a:xfrm>
            <a:off x="987752" y="432317"/>
            <a:ext cx="2951480" cy="447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Tableau  Server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特点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7" name="组合 2"/>
          <p:cNvGrpSpPr/>
          <p:nvPr/>
        </p:nvGrpSpPr>
        <p:grpSpPr>
          <a:xfrm>
            <a:off x="490331" y="1172027"/>
            <a:ext cx="5021121" cy="557426"/>
            <a:chOff x="159026" y="1099930"/>
            <a:chExt cx="3600491" cy="685578"/>
          </a:xfrm>
        </p:grpSpPr>
        <p:sp>
          <p:nvSpPr>
            <p:cNvPr id="1048847" name="五边形 3"/>
            <p:cNvSpPr/>
            <p:nvPr/>
          </p:nvSpPr>
          <p:spPr>
            <a:xfrm>
              <a:off x="181430" y="1148505"/>
              <a:ext cx="3578087" cy="637003"/>
            </a:xfrm>
            <a:prstGeom prst="homePlat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848" name="五边形 4"/>
            <p:cNvSpPr/>
            <p:nvPr/>
          </p:nvSpPr>
          <p:spPr>
            <a:xfrm>
              <a:off x="159026" y="1099930"/>
              <a:ext cx="3578087" cy="637003"/>
            </a:xfrm>
            <a:prstGeom prst="homePlate">
              <a:avLst/>
            </a:prstGeom>
            <a:solidFill>
              <a:srgbClr val="3BA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8849" name="矩形 5"/>
          <p:cNvSpPr/>
          <p:nvPr/>
        </p:nvSpPr>
        <p:spPr>
          <a:xfrm>
            <a:off x="816223" y="1243256"/>
            <a:ext cx="3967481" cy="3581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、在会议中也可获得实时数据和实情</a:t>
            </a:r>
          </a:p>
        </p:txBody>
      </p:sp>
      <p:sp>
        <p:nvSpPr>
          <p:cNvPr id="1048850" name="矩形 3"/>
          <p:cNvSpPr>
            <a:spLocks noChangeArrowheads="1"/>
          </p:cNvSpPr>
          <p:nvPr/>
        </p:nvSpPr>
        <p:spPr bwMode="auto">
          <a:xfrm>
            <a:off x="342307" y="1975483"/>
            <a:ext cx="4016751" cy="23083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457200">
              <a:lnSpc>
                <a:spcPct val="150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       你和你的同事们正在讨论你们业务新趋势。然而，你的报告回答不了大家的问题，导致你离开会议室时比进来时带着更多的问题。为此，你去写更多的报告，然后召开另一个会议，而这又导致更多的问题和更多的报告。</a:t>
            </a:r>
          </a:p>
        </p:txBody>
      </p:sp>
      <p:pic>
        <p:nvPicPr>
          <p:cNvPr id="2097197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982" y="1782927"/>
            <a:ext cx="4288467" cy="3080891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1048851" name="矩形 4"/>
          <p:cNvSpPr>
            <a:spLocks noChangeArrowheads="1"/>
          </p:cNvSpPr>
          <p:nvPr/>
        </p:nvSpPr>
        <p:spPr bwMode="auto">
          <a:xfrm>
            <a:off x="342307" y="4486364"/>
            <a:ext cx="3936598" cy="19389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457200">
              <a:lnSpc>
                <a:spcPct val="150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       为什么不在会议当场就与数据互动呢？通过</a:t>
            </a:r>
            <a:r>
              <a:rPr lang="en-US" sz="1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Tableau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，你就可以随时对你的数据进行过滤、排序和讨论。在你和你的同事们面对面交流时，当场就对相关问题进行询问和解答。这才是真正的协作与沟通。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504" y="1138108"/>
            <a:ext cx="8903962" cy="544082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48726" name="矩形 2"/>
          <p:cNvSpPr/>
          <p:nvPr/>
        </p:nvSpPr>
        <p:spPr>
          <a:xfrm>
            <a:off x="987752" y="432317"/>
            <a:ext cx="3319781" cy="447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大众点评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旅游景点推荐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2" name="矩形 1"/>
          <p:cNvSpPr/>
          <p:nvPr/>
        </p:nvSpPr>
        <p:spPr>
          <a:xfrm>
            <a:off x="987752" y="432317"/>
            <a:ext cx="2951480" cy="447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Tableau  Server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特点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9" name="组合 2"/>
          <p:cNvGrpSpPr/>
          <p:nvPr/>
        </p:nvGrpSpPr>
        <p:grpSpPr>
          <a:xfrm>
            <a:off x="490332" y="1172027"/>
            <a:ext cx="3843673" cy="557426"/>
            <a:chOff x="159026" y="1099930"/>
            <a:chExt cx="3600491" cy="685578"/>
          </a:xfrm>
        </p:grpSpPr>
        <p:sp>
          <p:nvSpPr>
            <p:cNvPr id="1048853" name="五边形 3"/>
            <p:cNvSpPr/>
            <p:nvPr/>
          </p:nvSpPr>
          <p:spPr>
            <a:xfrm>
              <a:off x="181430" y="1148505"/>
              <a:ext cx="3578087" cy="637003"/>
            </a:xfrm>
            <a:prstGeom prst="homePlat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854" name="五边形 4"/>
            <p:cNvSpPr/>
            <p:nvPr/>
          </p:nvSpPr>
          <p:spPr>
            <a:xfrm>
              <a:off x="159026" y="1099930"/>
              <a:ext cx="3578087" cy="637003"/>
            </a:xfrm>
            <a:prstGeom prst="homePlate">
              <a:avLst/>
            </a:prstGeom>
            <a:solidFill>
              <a:srgbClr val="3BA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8855" name="矩形 5"/>
          <p:cNvSpPr/>
          <p:nvPr/>
        </p:nvSpPr>
        <p:spPr>
          <a:xfrm>
            <a:off x="816223" y="1243256"/>
            <a:ext cx="2367280" cy="3581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、不用再长久等候了</a:t>
            </a:r>
          </a:p>
        </p:txBody>
      </p:sp>
      <p:sp>
        <p:nvSpPr>
          <p:cNvPr id="1048856" name="矩形 3"/>
          <p:cNvSpPr>
            <a:spLocks noChangeArrowheads="1"/>
          </p:cNvSpPr>
          <p:nvPr/>
        </p:nvSpPr>
        <p:spPr bwMode="auto">
          <a:xfrm>
            <a:off x="514249" y="2524932"/>
            <a:ext cx="3317580" cy="304698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457200">
              <a:lnSpc>
                <a:spcPct val="150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       自助服务的商务智能是最有效的一种。今天，商业用户可以创建他们自己所需要的报告来回答他们的问题。当新的优先事项和注意事项出现时，他们可以自己调整这些报告。如此，商业用户可以专注于业务工作，而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IT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人员也可以专注于战略上的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IT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工作。</a:t>
            </a:r>
          </a:p>
        </p:txBody>
      </p:sp>
      <p:pic>
        <p:nvPicPr>
          <p:cNvPr id="2097198" name="图片 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3959335" y="2129425"/>
            <a:ext cx="4562315" cy="38380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Picture 3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1891" y="1030413"/>
            <a:ext cx="8182099" cy="572994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48727" name="矩形 3"/>
          <p:cNvSpPr/>
          <p:nvPr/>
        </p:nvSpPr>
        <p:spPr>
          <a:xfrm>
            <a:off x="987752" y="432317"/>
            <a:ext cx="3014980" cy="447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飞亚达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电商拍卖监控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矩形 1"/>
          <p:cNvSpPr/>
          <p:nvPr/>
        </p:nvSpPr>
        <p:spPr>
          <a:xfrm>
            <a:off x="987752" y="432317"/>
            <a:ext cx="2710180" cy="447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阿里巴巴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专利分析</a:t>
            </a:r>
          </a:p>
        </p:txBody>
      </p:sp>
      <p:pic>
        <p:nvPicPr>
          <p:cNvPr id="209717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7175" y="1391478"/>
            <a:ext cx="8269503" cy="4658662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矩形 2"/>
          <p:cNvSpPr/>
          <p:nvPr/>
        </p:nvSpPr>
        <p:spPr>
          <a:xfrm>
            <a:off x="987752" y="432317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北京市科委</a:t>
            </a:r>
          </a:p>
        </p:txBody>
      </p:sp>
      <p:pic>
        <p:nvPicPr>
          <p:cNvPr id="20971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8712" y="1273547"/>
            <a:ext cx="6633315" cy="5003809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矩形 2"/>
          <p:cNvSpPr/>
          <p:nvPr/>
        </p:nvSpPr>
        <p:spPr>
          <a:xfrm>
            <a:off x="987752" y="432317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北京市科委</a:t>
            </a:r>
          </a:p>
        </p:txBody>
      </p:sp>
      <p:pic>
        <p:nvPicPr>
          <p:cNvPr id="209717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773" y="1092086"/>
            <a:ext cx="6550471" cy="50448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3"/>
          <p:cNvGrpSpPr/>
          <p:nvPr/>
        </p:nvGrpSpPr>
        <p:grpSpPr>
          <a:xfrm>
            <a:off x="490330" y="1172027"/>
            <a:ext cx="2661797" cy="544174"/>
            <a:chOff x="159026" y="1099930"/>
            <a:chExt cx="3617843" cy="669279"/>
          </a:xfrm>
        </p:grpSpPr>
        <p:sp>
          <p:nvSpPr>
            <p:cNvPr id="1048731" name="五边形 4"/>
            <p:cNvSpPr/>
            <p:nvPr/>
          </p:nvSpPr>
          <p:spPr>
            <a:xfrm>
              <a:off x="198782" y="1132206"/>
              <a:ext cx="3578087" cy="637003"/>
            </a:xfrm>
            <a:prstGeom prst="homePlat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732" name="五边形 5"/>
            <p:cNvSpPr/>
            <p:nvPr/>
          </p:nvSpPr>
          <p:spPr>
            <a:xfrm>
              <a:off x="159026" y="1099930"/>
              <a:ext cx="3578087" cy="637003"/>
            </a:xfrm>
            <a:prstGeom prst="homePlate">
              <a:avLst/>
            </a:prstGeom>
            <a:solidFill>
              <a:srgbClr val="3BA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8733" name="矩形 1"/>
          <p:cNvSpPr/>
          <p:nvPr/>
        </p:nvSpPr>
        <p:spPr>
          <a:xfrm>
            <a:off x="987752" y="432317"/>
            <a:ext cx="2100580" cy="447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国网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运营监控</a:t>
            </a:r>
          </a:p>
        </p:txBody>
      </p:sp>
      <p:sp>
        <p:nvSpPr>
          <p:cNvPr id="1048734" name="矩形 2"/>
          <p:cNvSpPr/>
          <p:nvPr/>
        </p:nvSpPr>
        <p:spPr>
          <a:xfrm>
            <a:off x="640859" y="126976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综合计划指标监测</a:t>
            </a:r>
          </a:p>
        </p:txBody>
      </p:sp>
      <p:pic>
        <p:nvPicPr>
          <p:cNvPr id="209717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7752" y="1880455"/>
            <a:ext cx="7228596" cy="4304606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组合 3"/>
          <p:cNvGrpSpPr/>
          <p:nvPr/>
        </p:nvGrpSpPr>
        <p:grpSpPr>
          <a:xfrm>
            <a:off x="490330" y="1172027"/>
            <a:ext cx="2941983" cy="544174"/>
            <a:chOff x="159026" y="1099930"/>
            <a:chExt cx="3617843" cy="669279"/>
          </a:xfrm>
        </p:grpSpPr>
        <p:sp>
          <p:nvSpPr>
            <p:cNvPr id="1048735" name="五边形 4"/>
            <p:cNvSpPr/>
            <p:nvPr/>
          </p:nvSpPr>
          <p:spPr>
            <a:xfrm>
              <a:off x="198782" y="1132206"/>
              <a:ext cx="3578087" cy="637003"/>
            </a:xfrm>
            <a:prstGeom prst="homePlat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736" name="五边形 5"/>
            <p:cNvSpPr/>
            <p:nvPr/>
          </p:nvSpPr>
          <p:spPr>
            <a:xfrm>
              <a:off x="159026" y="1099930"/>
              <a:ext cx="3578087" cy="637003"/>
            </a:xfrm>
            <a:prstGeom prst="homePlate">
              <a:avLst/>
            </a:prstGeom>
            <a:solidFill>
              <a:srgbClr val="3BA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8737" name="矩形 1"/>
          <p:cNvSpPr/>
          <p:nvPr/>
        </p:nvSpPr>
        <p:spPr>
          <a:xfrm>
            <a:off x="987752" y="432317"/>
            <a:ext cx="2100580" cy="447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国网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运营监控</a:t>
            </a:r>
          </a:p>
        </p:txBody>
      </p:sp>
      <p:sp>
        <p:nvSpPr>
          <p:cNvPr id="1048738" name="矩形 2"/>
          <p:cNvSpPr/>
          <p:nvPr/>
        </p:nvSpPr>
        <p:spPr>
          <a:xfrm>
            <a:off x="640859" y="12697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发展投入聚类指标监测</a:t>
            </a:r>
          </a:p>
        </p:txBody>
      </p:sp>
      <p:pic>
        <p:nvPicPr>
          <p:cNvPr id="209717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7077" y="1968003"/>
            <a:ext cx="8189843" cy="4008613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矩形 2"/>
          <p:cNvSpPr/>
          <p:nvPr/>
        </p:nvSpPr>
        <p:spPr>
          <a:xfrm>
            <a:off x="640859" y="12697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发展投入聚类指标监测</a:t>
            </a:r>
          </a:p>
        </p:txBody>
      </p:sp>
      <p:pic>
        <p:nvPicPr>
          <p:cNvPr id="2097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777" y="1269759"/>
            <a:ext cx="8619180" cy="497666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48740" name="矩形 7"/>
          <p:cNvSpPr/>
          <p:nvPr/>
        </p:nvSpPr>
        <p:spPr>
          <a:xfrm>
            <a:off x="987752" y="432317"/>
            <a:ext cx="2570480" cy="447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马来西亚石油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-KPI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3_Tableau_Template_4">
  <a:themeElements>
    <a:clrScheme name="Tableau">
      <a:dk1>
        <a:srgbClr val="1F447D"/>
      </a:dk1>
      <a:lt1>
        <a:srgbClr val="E2E2E2"/>
      </a:lt1>
      <a:dk2>
        <a:srgbClr val="1F447D"/>
      </a:dk2>
      <a:lt2>
        <a:srgbClr val="E2E2E2"/>
      </a:lt2>
      <a:accent1>
        <a:srgbClr val="1F447D"/>
      </a:accent1>
      <a:accent2>
        <a:srgbClr val="5B6591"/>
      </a:accent2>
      <a:accent3>
        <a:srgbClr val="E8762C"/>
      </a:accent3>
      <a:accent4>
        <a:srgbClr val="59879B"/>
      </a:accent4>
      <a:accent5>
        <a:srgbClr val="EB912C"/>
      </a:accent5>
      <a:accent6>
        <a:srgbClr val="C72035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>
            <a:solidFill>
              <a:srgbClr val="00B050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ableau">
        <a:dk1>
          <a:srgbClr val="1F447D"/>
        </a:dk1>
        <a:lt1>
          <a:srgbClr val="E2E2E2"/>
        </a:lt1>
        <a:dk2>
          <a:srgbClr val="1F447D"/>
        </a:dk2>
        <a:lt2>
          <a:srgbClr val="E2E2E2"/>
        </a:lt2>
        <a:accent1>
          <a:srgbClr val="1F447D"/>
        </a:accent1>
        <a:accent2>
          <a:srgbClr val="5B6591"/>
        </a:accent2>
        <a:accent3>
          <a:srgbClr val="E8762C"/>
        </a:accent3>
        <a:accent4>
          <a:srgbClr val="59879B"/>
        </a:accent4>
        <a:accent5>
          <a:srgbClr val="EB912C"/>
        </a:accent5>
        <a:accent6>
          <a:srgbClr val="C72035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560</Words>
  <Application>Microsoft Office PowerPoint</Application>
  <PresentationFormat>全屏显示(4:3)</PresentationFormat>
  <Paragraphs>37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Lucida Grande</vt:lpstr>
      <vt:lpstr>微软雅黑</vt:lpstr>
      <vt:lpstr>Arial</vt:lpstr>
      <vt:lpstr>Calibri</vt:lpstr>
      <vt:lpstr>Calibri Light</vt:lpstr>
      <vt:lpstr>Gill Sans MT</vt:lpstr>
      <vt:lpstr>e3_Tableau_Template_4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Cara Schwertly</dc:creator>
  <cp:lastModifiedBy>Bill Yuan</cp:lastModifiedBy>
  <cp:revision>1</cp:revision>
  <dcterms:created xsi:type="dcterms:W3CDTF">2012-04-04T19:08:47Z</dcterms:created>
  <dcterms:modified xsi:type="dcterms:W3CDTF">2020-02-22T09:55:09Z</dcterms:modified>
</cp:coreProperties>
</file>